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4"/>
  </p:sldMasterIdLst>
  <p:sldIdLst>
    <p:sldId id="283" r:id="rId5"/>
    <p:sldId id="288" r:id="rId6"/>
    <p:sldId id="301" r:id="rId7"/>
    <p:sldId id="306" r:id="rId8"/>
    <p:sldId id="324" r:id="rId9"/>
    <p:sldId id="329" r:id="rId10"/>
    <p:sldId id="321" r:id="rId11"/>
    <p:sldId id="323" r:id="rId12"/>
    <p:sldId id="338" r:id="rId13"/>
    <p:sldId id="328" r:id="rId14"/>
    <p:sldId id="308" r:id="rId15"/>
    <p:sldId id="336" r:id="rId16"/>
    <p:sldId id="331" r:id="rId17"/>
    <p:sldId id="311" r:id="rId18"/>
    <p:sldId id="337" r:id="rId19"/>
    <p:sldId id="332" r:id="rId20"/>
    <p:sldId id="314" r:id="rId21"/>
    <p:sldId id="316" r:id="rId22"/>
    <p:sldId id="340" r:id="rId23"/>
    <p:sldId id="339" r:id="rId24"/>
    <p:sldId id="334" r:id="rId25"/>
  </p:sldIdLst>
  <p:sldSz cx="12192000" cy="6858000"/>
  <p:notesSz cx="6794500" cy="9906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Pastuović" initials="IP" lastIdx="1" clrIdx="0">
    <p:extLst>
      <p:ext uri="{19B8F6BF-5375-455C-9EA6-DF929625EA0E}">
        <p15:presenceInfo xmlns:p15="http://schemas.microsoft.com/office/powerpoint/2012/main" userId="S::ivana.pastuovic@mgipu.hr::a03fa0dd-e555-426a-ae64-1446d0b022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2F2F2"/>
    <a:srgbClr val="FF3B3B"/>
    <a:srgbClr val="FF7979"/>
    <a:srgbClr val="000000"/>
    <a:srgbClr val="123E35"/>
    <a:srgbClr val="C0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C0DAD-309A-41DB-8563-BAEA1DE646F6}" v="12" dt="2023-02-21T22:55:19.742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Jelić" userId="1b24757c-b9fb-4316-bc9f-e9c83ffd340f" providerId="ADAL" clId="{505C0DAD-309A-41DB-8563-BAEA1DE646F6}"/>
    <pc:docChg chg="undo redo custSel addSld modSld">
      <pc:chgData name="Helena Jelić" userId="1b24757c-b9fb-4316-bc9f-e9c83ffd340f" providerId="ADAL" clId="{505C0DAD-309A-41DB-8563-BAEA1DE646F6}" dt="2023-02-21T22:55:17.366" v="226"/>
      <pc:docMkLst>
        <pc:docMk/>
      </pc:docMkLst>
      <pc:sldChg chg="modSp mod">
        <pc:chgData name="Helena Jelić" userId="1b24757c-b9fb-4316-bc9f-e9c83ffd340f" providerId="ADAL" clId="{505C0DAD-309A-41DB-8563-BAEA1DE646F6}" dt="2023-02-21T21:25:43.095" v="3" actId="20577"/>
        <pc:sldMkLst>
          <pc:docMk/>
          <pc:sldMk cId="296840270" sldId="339"/>
        </pc:sldMkLst>
        <pc:graphicFrameChg chg="modGraphic">
          <ac:chgData name="Helena Jelić" userId="1b24757c-b9fb-4316-bc9f-e9c83ffd340f" providerId="ADAL" clId="{505C0DAD-309A-41DB-8563-BAEA1DE646F6}" dt="2023-02-21T21:25:43.095" v="3" actId="20577"/>
          <ac:graphicFrameMkLst>
            <pc:docMk/>
            <pc:sldMk cId="296840270" sldId="339"/>
            <ac:graphicFrameMk id="34" creationId="{83ABEB96-7512-4568-B94A-3E611791BB59}"/>
          </ac:graphicFrameMkLst>
        </pc:graphicFrameChg>
      </pc:sldChg>
      <pc:sldChg chg="addSp delSp modSp add mod setBg">
        <pc:chgData name="Helena Jelić" userId="1b24757c-b9fb-4316-bc9f-e9c83ffd340f" providerId="ADAL" clId="{505C0DAD-309A-41DB-8563-BAEA1DE646F6}" dt="2023-02-21T22:55:17.366" v="226"/>
        <pc:sldMkLst>
          <pc:docMk/>
          <pc:sldMk cId="917664139" sldId="340"/>
        </pc:sldMkLst>
        <pc:spChg chg="mod">
          <ac:chgData name="Helena Jelić" userId="1b24757c-b9fb-4316-bc9f-e9c83ffd340f" providerId="ADAL" clId="{505C0DAD-309A-41DB-8563-BAEA1DE646F6}" dt="2023-02-21T22:16:24.626" v="188" actId="20577"/>
          <ac:spMkLst>
            <pc:docMk/>
            <pc:sldMk cId="917664139" sldId="340"/>
            <ac:spMk id="25" creationId="{5861714C-870B-51E9-9B01-5C3587D0DC8F}"/>
          </ac:spMkLst>
        </pc:spChg>
        <pc:spChg chg="add del">
          <ac:chgData name="Helena Jelić" userId="1b24757c-b9fb-4316-bc9f-e9c83ffd340f" providerId="ADAL" clId="{505C0DAD-309A-41DB-8563-BAEA1DE646F6}" dt="2023-02-21T21:57:27.061" v="21" actId="26606"/>
          <ac:spMkLst>
            <pc:docMk/>
            <pc:sldMk cId="917664139" sldId="340"/>
            <ac:spMk id="27" creationId="{BCED4D40-4B67-4331-AC48-79B82B4A47D8}"/>
          </ac:spMkLst>
        </pc:spChg>
        <pc:spChg chg="add del">
          <ac:chgData name="Helena Jelić" userId="1b24757c-b9fb-4316-bc9f-e9c83ffd340f" providerId="ADAL" clId="{505C0DAD-309A-41DB-8563-BAEA1DE646F6}" dt="2023-02-21T21:57:27.061" v="21" actId="26606"/>
          <ac:spMkLst>
            <pc:docMk/>
            <pc:sldMk cId="917664139" sldId="340"/>
            <ac:spMk id="28" creationId="{670CEDEF-4F34-412E-84EE-329C1E936AF5}"/>
          </ac:spMkLst>
        </pc:spChg>
        <pc:spChg chg="add del">
          <ac:chgData name="Helena Jelić" userId="1b24757c-b9fb-4316-bc9f-e9c83ffd340f" providerId="ADAL" clId="{505C0DAD-309A-41DB-8563-BAEA1DE646F6}" dt="2023-02-21T21:57:11.003" v="11" actId="26606"/>
          <ac:spMkLst>
            <pc:docMk/>
            <pc:sldMk cId="917664139" sldId="340"/>
            <ac:spMk id="30" creationId="{A4AC5506-6312-4701-8D3C-40187889A947}"/>
          </ac:spMkLst>
        </pc:spChg>
        <pc:spChg chg="add del">
          <ac:chgData name="Helena Jelić" userId="1b24757c-b9fb-4316-bc9f-e9c83ffd340f" providerId="ADAL" clId="{505C0DAD-309A-41DB-8563-BAEA1DE646F6}" dt="2023-02-21T21:57:12.253" v="13" actId="26606"/>
          <ac:spMkLst>
            <pc:docMk/>
            <pc:sldMk cId="917664139" sldId="340"/>
            <ac:spMk id="32" creationId="{A4AC5506-6312-4701-8D3C-40187889A947}"/>
          </ac:spMkLst>
        </pc:spChg>
        <pc:graphicFrameChg chg="add del mod modGraphic">
          <ac:chgData name="Helena Jelić" userId="1b24757c-b9fb-4316-bc9f-e9c83ffd340f" providerId="ADAL" clId="{505C0DAD-309A-41DB-8563-BAEA1DE646F6}" dt="2023-02-21T22:00:48.295" v="31" actId="478"/>
          <ac:graphicFrameMkLst>
            <pc:docMk/>
            <pc:sldMk cId="917664139" sldId="340"/>
            <ac:graphicFrameMk id="2" creationId="{21298550-50B2-CFA2-C7BC-77BB0FCB2DCA}"/>
          </ac:graphicFrameMkLst>
        </pc:graphicFrameChg>
        <pc:graphicFrameChg chg="add del mod">
          <ac:chgData name="Helena Jelić" userId="1b24757c-b9fb-4316-bc9f-e9c83ffd340f" providerId="ADAL" clId="{505C0DAD-309A-41DB-8563-BAEA1DE646F6}" dt="2023-02-21T21:58:54.846" v="25"/>
          <ac:graphicFrameMkLst>
            <pc:docMk/>
            <pc:sldMk cId="917664139" sldId="340"/>
            <ac:graphicFrameMk id="3" creationId="{39616C38-3CCF-5DED-CF37-1E5707A94378}"/>
          </ac:graphicFrameMkLst>
        </pc:graphicFrameChg>
        <pc:graphicFrameChg chg="add mod modGraphic">
          <ac:chgData name="Helena Jelić" userId="1b24757c-b9fb-4316-bc9f-e9c83ffd340f" providerId="ADAL" clId="{505C0DAD-309A-41DB-8563-BAEA1DE646F6}" dt="2023-02-21T22:55:17.366" v="226"/>
          <ac:graphicFrameMkLst>
            <pc:docMk/>
            <pc:sldMk cId="917664139" sldId="340"/>
            <ac:graphicFrameMk id="4" creationId="{2ACB3BE0-9809-4A3B-6A94-907A704BD785}"/>
          </ac:graphicFrameMkLst>
        </pc:graphicFrameChg>
        <pc:picChg chg="add del mod">
          <ac:chgData name="Helena Jelić" userId="1b24757c-b9fb-4316-bc9f-e9c83ffd340f" providerId="ADAL" clId="{505C0DAD-309A-41DB-8563-BAEA1DE646F6}" dt="2023-02-21T22:05:21.331" v="63" actId="478"/>
          <ac:picMkLst>
            <pc:docMk/>
            <pc:sldMk cId="917664139" sldId="340"/>
            <ac:picMk id="6" creationId="{487CF39E-5BF2-895A-CB2C-81987D8A817B}"/>
          </ac:picMkLst>
        </pc:picChg>
      </pc:sldChg>
    </pc:docChg>
  </pc:docChgLst>
  <pc:docChgLst>
    <pc:chgData name="Helena Jelić" userId="1b24757c-b9fb-4316-bc9f-e9c83ffd340f" providerId="ADAL" clId="{EB63E2FA-4C26-4ED1-BCBB-478A4D2A3232}"/>
    <pc:docChg chg="undo redo custSel addSld delSld modSld">
      <pc:chgData name="Helena Jelić" userId="1b24757c-b9fb-4316-bc9f-e9c83ffd340f" providerId="ADAL" clId="{EB63E2FA-4C26-4ED1-BCBB-478A4D2A3232}" dt="2023-02-14T22:36:06.596" v="2099" actId="20577"/>
      <pc:docMkLst>
        <pc:docMk/>
      </pc:docMkLst>
      <pc:sldChg chg="modSp del mod">
        <pc:chgData name="Helena Jelić" userId="1b24757c-b9fb-4316-bc9f-e9c83ffd340f" providerId="ADAL" clId="{EB63E2FA-4C26-4ED1-BCBB-478A4D2A3232}" dt="2023-02-14T22:14:43.047" v="1489" actId="47"/>
        <pc:sldMkLst>
          <pc:docMk/>
          <pc:sldMk cId="1550019992" sldId="262"/>
        </pc:sldMkLst>
        <pc:spChg chg="mod">
          <ac:chgData name="Helena Jelić" userId="1b24757c-b9fb-4316-bc9f-e9c83ffd340f" providerId="ADAL" clId="{EB63E2FA-4C26-4ED1-BCBB-478A4D2A3232}" dt="2023-02-14T22:14:30.511" v="1487" actId="20577"/>
          <ac:spMkLst>
            <pc:docMk/>
            <pc:sldMk cId="1550019992" sldId="262"/>
            <ac:spMk id="3" creationId="{BA635DF4-9327-E004-BF78-B23F2BC837F8}"/>
          </ac:spMkLst>
        </pc:spChg>
      </pc:sldChg>
      <pc:sldChg chg="addSp delSp modSp mod">
        <pc:chgData name="Helena Jelić" userId="1b24757c-b9fb-4316-bc9f-e9c83ffd340f" providerId="ADAL" clId="{EB63E2FA-4C26-4ED1-BCBB-478A4D2A3232}" dt="2023-02-14T22:25:25.788" v="2041" actId="113"/>
        <pc:sldMkLst>
          <pc:docMk/>
          <pc:sldMk cId="3895334150" sldId="283"/>
        </pc:sldMkLst>
        <pc:spChg chg="mod">
          <ac:chgData name="Helena Jelić" userId="1b24757c-b9fb-4316-bc9f-e9c83ffd340f" providerId="ADAL" clId="{EB63E2FA-4C26-4ED1-BCBB-478A4D2A3232}" dt="2023-02-14T22:25:25.788" v="2041" actId="113"/>
          <ac:spMkLst>
            <pc:docMk/>
            <pc:sldMk cId="3895334150" sldId="283"/>
            <ac:spMk id="28" creationId="{FFFA0556-4A5C-4802-BB2C-F3BB871F151E}"/>
          </ac:spMkLst>
        </pc:spChg>
        <pc:picChg chg="add del">
          <ac:chgData name="Helena Jelić" userId="1b24757c-b9fb-4316-bc9f-e9c83ffd340f" providerId="ADAL" clId="{EB63E2FA-4C26-4ED1-BCBB-478A4D2A3232}" dt="2023-02-14T22:23:33.442" v="2029" actId="478"/>
          <ac:picMkLst>
            <pc:docMk/>
            <pc:sldMk cId="3895334150" sldId="283"/>
            <ac:picMk id="2" creationId="{625A98DD-A7FE-4ED0-808C-690A082168EE}"/>
          </ac:picMkLst>
        </pc:picChg>
        <pc:picChg chg="del">
          <ac:chgData name="Helena Jelić" userId="1b24757c-b9fb-4316-bc9f-e9c83ffd340f" providerId="ADAL" clId="{EB63E2FA-4C26-4ED1-BCBB-478A4D2A3232}" dt="2023-02-14T22:23:34.168" v="2030" actId="478"/>
          <ac:picMkLst>
            <pc:docMk/>
            <pc:sldMk cId="3895334150" sldId="283"/>
            <ac:picMk id="10" creationId="{DE3AD4D0-2495-4D3D-96CF-74B0662FAA15}"/>
          </ac:picMkLst>
        </pc:picChg>
      </pc:sldChg>
      <pc:sldChg chg="modSp mod">
        <pc:chgData name="Helena Jelić" userId="1b24757c-b9fb-4316-bc9f-e9c83ffd340f" providerId="ADAL" clId="{EB63E2FA-4C26-4ED1-BCBB-478A4D2A3232}" dt="2023-02-14T22:27:13.911" v="2046" actId="113"/>
        <pc:sldMkLst>
          <pc:docMk/>
          <pc:sldMk cId="2775666302" sldId="288"/>
        </pc:sldMkLst>
        <pc:spChg chg="mod">
          <ac:chgData name="Helena Jelić" userId="1b24757c-b9fb-4316-bc9f-e9c83ffd340f" providerId="ADAL" clId="{EB63E2FA-4C26-4ED1-BCBB-478A4D2A3232}" dt="2023-02-14T22:27:13.911" v="2046" actId="113"/>
          <ac:spMkLst>
            <pc:docMk/>
            <pc:sldMk cId="2775666302" sldId="288"/>
            <ac:spMk id="25" creationId="{5861714C-870B-51E9-9B01-5C3587D0DC8F}"/>
          </ac:spMkLst>
        </pc:spChg>
      </pc:sldChg>
      <pc:sldChg chg="delSp modSp add del mod">
        <pc:chgData name="Helena Jelić" userId="1b24757c-b9fb-4316-bc9f-e9c83ffd340f" providerId="ADAL" clId="{EB63E2FA-4C26-4ED1-BCBB-478A4D2A3232}" dt="2023-02-14T21:52:11.177" v="1063" actId="47"/>
        <pc:sldMkLst>
          <pc:docMk/>
          <pc:sldMk cId="3915349779" sldId="290"/>
        </pc:sldMkLst>
        <pc:spChg chg="mod">
          <ac:chgData name="Helena Jelić" userId="1b24757c-b9fb-4316-bc9f-e9c83ffd340f" providerId="ADAL" clId="{EB63E2FA-4C26-4ED1-BCBB-478A4D2A3232}" dt="2023-02-14T20:41:24.449" v="458" actId="1076"/>
          <ac:spMkLst>
            <pc:docMk/>
            <pc:sldMk cId="3915349779" sldId="290"/>
            <ac:spMk id="192" creationId="{00000000-0000-0000-0000-000000000000}"/>
          </ac:spMkLst>
        </pc:spChg>
        <pc:spChg chg="del mod">
          <ac:chgData name="Helena Jelić" userId="1b24757c-b9fb-4316-bc9f-e9c83ffd340f" providerId="ADAL" clId="{EB63E2FA-4C26-4ED1-BCBB-478A4D2A3232}" dt="2023-02-14T21:47:24.683" v="1050" actId="478"/>
          <ac:spMkLst>
            <pc:docMk/>
            <pc:sldMk cId="3915349779" sldId="290"/>
            <ac:spMk id="193" creationId="{00000000-0000-0000-0000-000000000000}"/>
          </ac:spMkLst>
        </pc:spChg>
      </pc:sldChg>
      <pc:sldChg chg="modSp mod">
        <pc:chgData name="Helena Jelić" userId="1b24757c-b9fb-4316-bc9f-e9c83ffd340f" providerId="ADAL" clId="{EB63E2FA-4C26-4ED1-BCBB-478A4D2A3232}" dt="2023-02-14T19:56:31.695" v="4" actId="113"/>
        <pc:sldMkLst>
          <pc:docMk/>
          <pc:sldMk cId="3547317508" sldId="301"/>
        </pc:sldMkLst>
        <pc:spChg chg="mod">
          <ac:chgData name="Helena Jelić" userId="1b24757c-b9fb-4316-bc9f-e9c83ffd340f" providerId="ADAL" clId="{EB63E2FA-4C26-4ED1-BCBB-478A4D2A3232}" dt="2023-02-14T19:56:31.695" v="4" actId="113"/>
          <ac:spMkLst>
            <pc:docMk/>
            <pc:sldMk cId="3547317508" sldId="301"/>
            <ac:spMk id="25" creationId="{5861714C-870B-51E9-9B01-5C3587D0DC8F}"/>
          </ac:spMkLst>
        </pc:spChg>
      </pc:sldChg>
      <pc:sldChg chg="modSp mod">
        <pc:chgData name="Helena Jelić" userId="1b24757c-b9fb-4316-bc9f-e9c83ffd340f" providerId="ADAL" clId="{EB63E2FA-4C26-4ED1-BCBB-478A4D2A3232}" dt="2023-02-14T19:56:51.198" v="5" actId="113"/>
        <pc:sldMkLst>
          <pc:docMk/>
          <pc:sldMk cId="3955608165" sldId="306"/>
        </pc:sldMkLst>
        <pc:spChg chg="mod">
          <ac:chgData name="Helena Jelić" userId="1b24757c-b9fb-4316-bc9f-e9c83ffd340f" providerId="ADAL" clId="{EB63E2FA-4C26-4ED1-BCBB-478A4D2A3232}" dt="2023-02-14T19:56:51.198" v="5" actId="113"/>
          <ac:spMkLst>
            <pc:docMk/>
            <pc:sldMk cId="3955608165" sldId="306"/>
            <ac:spMk id="25" creationId="{5861714C-870B-51E9-9B01-5C3587D0DC8F}"/>
          </ac:spMkLst>
        </pc:spChg>
      </pc:sldChg>
      <pc:sldChg chg="delSp modSp del mod">
        <pc:chgData name="Helena Jelić" userId="1b24757c-b9fb-4316-bc9f-e9c83ffd340f" providerId="ADAL" clId="{EB63E2FA-4C26-4ED1-BCBB-478A4D2A3232}" dt="2023-02-14T22:05:20.126" v="1098" actId="47"/>
        <pc:sldMkLst>
          <pc:docMk/>
          <pc:sldMk cId="618118648" sldId="307"/>
        </pc:sldMkLst>
        <pc:spChg chg="mod">
          <ac:chgData name="Helena Jelić" userId="1b24757c-b9fb-4316-bc9f-e9c83ffd340f" providerId="ADAL" clId="{EB63E2FA-4C26-4ED1-BCBB-478A4D2A3232}" dt="2023-02-14T20:44:02.742" v="491" actId="20577"/>
          <ac:spMkLst>
            <pc:docMk/>
            <pc:sldMk cId="618118648" sldId="307"/>
            <ac:spMk id="7" creationId="{FF648BA9-245D-4444-A8E5-BB9986E4DD7B}"/>
          </ac:spMkLst>
        </pc:spChg>
        <pc:spChg chg="del">
          <ac:chgData name="Helena Jelić" userId="1b24757c-b9fb-4316-bc9f-e9c83ffd340f" providerId="ADAL" clId="{EB63E2FA-4C26-4ED1-BCBB-478A4D2A3232}" dt="2023-02-14T20:43:53.566" v="488" actId="478"/>
          <ac:spMkLst>
            <pc:docMk/>
            <pc:sldMk cId="618118648" sldId="307"/>
            <ac:spMk id="18" creationId="{31E249B3-7EF6-46B3-9D7E-F2F17048E17B}"/>
          </ac:spMkLst>
        </pc:spChg>
        <pc:spChg chg="mod">
          <ac:chgData name="Helena Jelić" userId="1b24757c-b9fb-4316-bc9f-e9c83ffd340f" providerId="ADAL" clId="{EB63E2FA-4C26-4ED1-BCBB-478A4D2A3232}" dt="2023-02-14T20:43:47.403" v="484" actId="20577"/>
          <ac:spMkLst>
            <pc:docMk/>
            <pc:sldMk cId="618118648" sldId="307"/>
            <ac:spMk id="20" creationId="{EF8C7273-5B32-4A8C-B996-A4052D7FEA4B}"/>
          </ac:spMkLst>
        </pc:spChg>
        <pc:spChg chg="mod">
          <ac:chgData name="Helena Jelić" userId="1b24757c-b9fb-4316-bc9f-e9c83ffd340f" providerId="ADAL" clId="{EB63E2FA-4C26-4ED1-BCBB-478A4D2A3232}" dt="2023-02-14T20:43:49.766" v="486" actId="20577"/>
          <ac:spMkLst>
            <pc:docMk/>
            <pc:sldMk cId="618118648" sldId="307"/>
            <ac:spMk id="22" creationId="{E374A3FD-7F33-44C4-900C-CDE93759EE53}"/>
          </ac:spMkLst>
        </pc:spChg>
        <pc:spChg chg="del">
          <ac:chgData name="Helena Jelić" userId="1b24757c-b9fb-4316-bc9f-e9c83ffd340f" providerId="ADAL" clId="{EB63E2FA-4C26-4ED1-BCBB-478A4D2A3232}" dt="2023-02-14T20:43:51.824" v="487" actId="478"/>
          <ac:spMkLst>
            <pc:docMk/>
            <pc:sldMk cId="618118648" sldId="307"/>
            <ac:spMk id="24" creationId="{027AB129-7AAA-4F71-9D57-AED43B42C73F}"/>
          </ac:spMkLst>
        </pc:spChg>
        <pc:spChg chg="del">
          <ac:chgData name="Helena Jelić" userId="1b24757c-b9fb-4316-bc9f-e9c83ffd340f" providerId="ADAL" clId="{EB63E2FA-4C26-4ED1-BCBB-478A4D2A3232}" dt="2023-02-14T20:43:45.476" v="482" actId="478"/>
          <ac:spMkLst>
            <pc:docMk/>
            <pc:sldMk cId="618118648" sldId="307"/>
            <ac:spMk id="26" creationId="{3ADFEB06-FD2A-4F78-8A3F-5526D946D43F}"/>
          </ac:spMkLst>
        </pc:spChg>
      </pc:sldChg>
      <pc:sldChg chg="modSp mod">
        <pc:chgData name="Helena Jelić" userId="1b24757c-b9fb-4316-bc9f-e9c83ffd340f" providerId="ADAL" clId="{EB63E2FA-4C26-4ED1-BCBB-478A4D2A3232}" dt="2023-02-14T22:05:31.675" v="1100" actId="20577"/>
        <pc:sldMkLst>
          <pc:docMk/>
          <pc:sldMk cId="3121847015" sldId="309"/>
        </pc:sldMkLst>
        <pc:spChg chg="mod">
          <ac:chgData name="Helena Jelić" userId="1b24757c-b9fb-4316-bc9f-e9c83ffd340f" providerId="ADAL" clId="{EB63E2FA-4C26-4ED1-BCBB-478A4D2A3232}" dt="2023-02-14T22:03:52.273" v="1090" actId="207"/>
          <ac:spMkLst>
            <pc:docMk/>
            <pc:sldMk cId="3121847015" sldId="309"/>
            <ac:spMk id="192" creationId="{00000000-0000-0000-0000-000000000000}"/>
          </ac:spMkLst>
        </pc:spChg>
        <pc:spChg chg="mod">
          <ac:chgData name="Helena Jelić" userId="1b24757c-b9fb-4316-bc9f-e9c83ffd340f" providerId="ADAL" clId="{EB63E2FA-4C26-4ED1-BCBB-478A4D2A3232}" dt="2023-02-14T22:03:58.777" v="1092" actId="207"/>
          <ac:spMkLst>
            <pc:docMk/>
            <pc:sldMk cId="3121847015" sldId="309"/>
            <ac:spMk id="194" creationId="{00000000-0000-0000-0000-000000000000}"/>
          </ac:spMkLst>
        </pc:spChg>
        <pc:spChg chg="mod">
          <ac:chgData name="Helena Jelić" userId="1b24757c-b9fb-4316-bc9f-e9c83ffd340f" providerId="ADAL" clId="{EB63E2FA-4C26-4ED1-BCBB-478A4D2A3232}" dt="2023-02-14T22:05:31.675" v="1100" actId="20577"/>
          <ac:spMkLst>
            <pc:docMk/>
            <pc:sldMk cId="3121847015" sldId="309"/>
            <ac:spMk id="195" creationId="{00000000-0000-0000-0000-000000000000}"/>
          </ac:spMkLst>
        </pc:spChg>
      </pc:sldChg>
      <pc:sldChg chg="modSp mod">
        <pc:chgData name="Helena Jelić" userId="1b24757c-b9fb-4316-bc9f-e9c83ffd340f" providerId="ADAL" clId="{EB63E2FA-4C26-4ED1-BCBB-478A4D2A3232}" dt="2023-02-14T22:06:51.953" v="1144" actId="20577"/>
        <pc:sldMkLst>
          <pc:docMk/>
          <pc:sldMk cId="2854852846" sldId="311"/>
        </pc:sldMkLst>
        <pc:spChg chg="mod">
          <ac:chgData name="Helena Jelić" userId="1b24757c-b9fb-4316-bc9f-e9c83ffd340f" providerId="ADAL" clId="{EB63E2FA-4C26-4ED1-BCBB-478A4D2A3232}" dt="2023-02-14T22:06:51.953" v="1144" actId="20577"/>
          <ac:spMkLst>
            <pc:docMk/>
            <pc:sldMk cId="2854852846" sldId="311"/>
            <ac:spMk id="25" creationId="{5861714C-870B-51E9-9B01-5C3587D0DC8F}"/>
          </ac:spMkLst>
        </pc:spChg>
      </pc:sldChg>
      <pc:sldChg chg="addSp delSp modSp mod">
        <pc:chgData name="Helena Jelić" userId="1b24757c-b9fb-4316-bc9f-e9c83ffd340f" providerId="ADAL" clId="{EB63E2FA-4C26-4ED1-BCBB-478A4D2A3232}" dt="2023-02-14T22:32:01.141" v="2059" actId="478"/>
        <pc:sldMkLst>
          <pc:docMk/>
          <pc:sldMk cId="4292874969" sldId="312"/>
        </pc:sldMkLst>
        <pc:spChg chg="mod">
          <ac:chgData name="Helena Jelić" userId="1b24757c-b9fb-4316-bc9f-e9c83ffd340f" providerId="ADAL" clId="{EB63E2FA-4C26-4ED1-BCBB-478A4D2A3232}" dt="2023-02-14T22:07:19.239" v="1151" actId="20577"/>
          <ac:spMkLst>
            <pc:docMk/>
            <pc:sldMk cId="4292874969" sldId="312"/>
            <ac:spMk id="195" creationId="{00000000-0000-0000-0000-000000000000}"/>
          </ac:spMkLst>
        </pc:spChg>
        <pc:picChg chg="add del mod">
          <ac:chgData name="Helena Jelić" userId="1b24757c-b9fb-4316-bc9f-e9c83ffd340f" providerId="ADAL" clId="{EB63E2FA-4C26-4ED1-BCBB-478A4D2A3232}" dt="2023-02-14T22:32:01.141" v="2059" actId="478"/>
          <ac:picMkLst>
            <pc:docMk/>
            <pc:sldMk cId="4292874969" sldId="312"/>
            <ac:picMk id="2" creationId="{BA49811E-DCAC-4F0B-DFC5-AA5C72B7D9C6}"/>
          </ac:picMkLst>
        </pc:picChg>
      </pc:sldChg>
      <pc:sldChg chg="del">
        <pc:chgData name="Helena Jelić" userId="1b24757c-b9fb-4316-bc9f-e9c83ffd340f" providerId="ADAL" clId="{EB63E2FA-4C26-4ED1-BCBB-478A4D2A3232}" dt="2023-02-14T20:33:09.994" v="343" actId="47"/>
        <pc:sldMkLst>
          <pc:docMk/>
          <pc:sldMk cId="2596408920" sldId="315"/>
        </pc:sldMkLst>
      </pc:sldChg>
      <pc:sldChg chg="delSp modSp mod setBg">
        <pc:chgData name="Helena Jelić" userId="1b24757c-b9fb-4316-bc9f-e9c83ffd340f" providerId="ADAL" clId="{EB63E2FA-4C26-4ED1-BCBB-478A4D2A3232}" dt="2023-02-14T21:47:10.653" v="1049"/>
        <pc:sldMkLst>
          <pc:docMk/>
          <pc:sldMk cId="4012845539" sldId="319"/>
        </pc:sldMkLst>
        <pc:spChg chg="del mod">
          <ac:chgData name="Helena Jelić" userId="1b24757c-b9fb-4316-bc9f-e9c83ffd340f" providerId="ADAL" clId="{EB63E2FA-4C26-4ED1-BCBB-478A4D2A3232}" dt="2023-02-14T21:47:07.097" v="1048" actId="478"/>
          <ac:spMkLst>
            <pc:docMk/>
            <pc:sldMk cId="4012845539" sldId="319"/>
            <ac:spMk id="193" creationId="{00000000-0000-0000-0000-000000000000}"/>
          </ac:spMkLst>
        </pc:spChg>
      </pc:sldChg>
      <pc:sldChg chg="addSp delSp modSp del mod">
        <pc:chgData name="Helena Jelić" userId="1b24757c-b9fb-4316-bc9f-e9c83ffd340f" providerId="ADAL" clId="{EB63E2FA-4C26-4ED1-BCBB-478A4D2A3232}" dt="2023-02-14T22:04:26.620" v="1094" actId="47"/>
        <pc:sldMkLst>
          <pc:docMk/>
          <pc:sldMk cId="1663974681" sldId="320"/>
        </pc:sldMkLst>
        <pc:spChg chg="mod">
          <ac:chgData name="Helena Jelić" userId="1b24757c-b9fb-4316-bc9f-e9c83ffd340f" providerId="ADAL" clId="{EB63E2FA-4C26-4ED1-BCBB-478A4D2A3232}" dt="2023-02-14T20:42:57.885" v="473" actId="20577"/>
          <ac:spMkLst>
            <pc:docMk/>
            <pc:sldMk cId="1663974681" sldId="320"/>
            <ac:spMk id="18" creationId="{31E249B3-7EF6-46B3-9D7E-F2F17048E17B}"/>
          </ac:spMkLst>
        </pc:spChg>
        <pc:spChg chg="mod">
          <ac:chgData name="Helena Jelić" userId="1b24757c-b9fb-4316-bc9f-e9c83ffd340f" providerId="ADAL" clId="{EB63E2FA-4C26-4ED1-BCBB-478A4D2A3232}" dt="2023-02-14T20:42:51.456" v="467" actId="20577"/>
          <ac:spMkLst>
            <pc:docMk/>
            <pc:sldMk cId="1663974681" sldId="320"/>
            <ac:spMk id="20" creationId="{EF8C7273-5B32-4A8C-B996-A4052D7FEA4B}"/>
          </ac:spMkLst>
        </pc:spChg>
        <pc:spChg chg="add del mod">
          <ac:chgData name="Helena Jelić" userId="1b24757c-b9fb-4316-bc9f-e9c83ffd340f" providerId="ADAL" clId="{EB63E2FA-4C26-4ED1-BCBB-478A4D2A3232}" dt="2023-02-14T20:43:06.928" v="481" actId="478"/>
          <ac:spMkLst>
            <pc:docMk/>
            <pc:sldMk cId="1663974681" sldId="320"/>
            <ac:spMk id="22" creationId="{E374A3FD-7F33-44C4-900C-CDE93759EE53}"/>
          </ac:spMkLst>
        </pc:spChg>
        <pc:spChg chg="add del mod">
          <ac:chgData name="Helena Jelić" userId="1b24757c-b9fb-4316-bc9f-e9c83ffd340f" providerId="ADAL" clId="{EB63E2FA-4C26-4ED1-BCBB-478A4D2A3232}" dt="2023-02-14T20:43:04.026" v="479" actId="47"/>
          <ac:spMkLst>
            <pc:docMk/>
            <pc:sldMk cId="1663974681" sldId="320"/>
            <ac:spMk id="24" creationId="{027AB129-7AAA-4F71-9D57-AED43B42C73F}"/>
          </ac:spMkLst>
        </pc:spChg>
        <pc:spChg chg="add del mod">
          <ac:chgData name="Helena Jelić" userId="1b24757c-b9fb-4316-bc9f-e9c83ffd340f" providerId="ADAL" clId="{EB63E2FA-4C26-4ED1-BCBB-478A4D2A3232}" dt="2023-02-14T20:43:06.375" v="480" actId="47"/>
          <ac:spMkLst>
            <pc:docMk/>
            <pc:sldMk cId="1663974681" sldId="320"/>
            <ac:spMk id="26" creationId="{3ADFEB06-FD2A-4F78-8A3F-5526D946D43F}"/>
          </ac:spMkLst>
        </pc:spChg>
        <pc:graphicFrameChg chg="add modGraphic">
          <ac:chgData name="Helena Jelić" userId="1b24757c-b9fb-4316-bc9f-e9c83ffd340f" providerId="ADAL" clId="{EB63E2FA-4C26-4ED1-BCBB-478A4D2A3232}" dt="2023-02-14T20:46:28.761" v="492" actId="1032"/>
          <ac:graphicFrameMkLst>
            <pc:docMk/>
            <pc:sldMk cId="1663974681" sldId="320"/>
            <ac:graphicFrameMk id="2" creationId="{C6B0400D-6D25-6391-69A0-E08E3E499B82}"/>
          </ac:graphicFrameMkLst>
        </pc:graphicFrameChg>
      </pc:sldChg>
      <pc:sldChg chg="addSp modSp del mod">
        <pc:chgData name="Helena Jelić" userId="1b24757c-b9fb-4316-bc9f-e9c83ffd340f" providerId="ADAL" clId="{EB63E2FA-4C26-4ED1-BCBB-478A4D2A3232}" dt="2023-02-14T20:34:14.917" v="344" actId="47"/>
        <pc:sldMkLst>
          <pc:docMk/>
          <pc:sldMk cId="1357725775" sldId="322"/>
        </pc:sldMkLst>
        <pc:spChg chg="add mod">
          <ac:chgData name="Helena Jelić" userId="1b24757c-b9fb-4316-bc9f-e9c83ffd340f" providerId="ADAL" clId="{EB63E2FA-4C26-4ED1-BCBB-478A4D2A3232}" dt="2023-02-14T20:18:01.210" v="165" actId="1076"/>
          <ac:spMkLst>
            <pc:docMk/>
            <pc:sldMk cId="1357725775" sldId="322"/>
            <ac:spMk id="4" creationId="{9DF0B3AE-21BC-8125-6B38-5A6D2380719D}"/>
          </ac:spMkLst>
        </pc:spChg>
        <pc:spChg chg="add mod">
          <ac:chgData name="Helena Jelić" userId="1b24757c-b9fb-4316-bc9f-e9c83ffd340f" providerId="ADAL" clId="{EB63E2FA-4C26-4ED1-BCBB-478A4D2A3232}" dt="2023-02-14T20:18:01.210" v="165" actId="1076"/>
          <ac:spMkLst>
            <pc:docMk/>
            <pc:sldMk cId="1357725775" sldId="322"/>
            <ac:spMk id="8" creationId="{6ACB4A2B-5D5B-B3AB-2998-3896659DE75D}"/>
          </ac:spMkLst>
        </pc:spChg>
        <pc:spChg chg="add mod">
          <ac:chgData name="Helena Jelić" userId="1b24757c-b9fb-4316-bc9f-e9c83ffd340f" providerId="ADAL" clId="{EB63E2FA-4C26-4ED1-BCBB-478A4D2A3232}" dt="2023-02-14T20:18:01.210" v="165" actId="1076"/>
          <ac:spMkLst>
            <pc:docMk/>
            <pc:sldMk cId="1357725775" sldId="322"/>
            <ac:spMk id="10" creationId="{BC1A90E8-86CE-B3C7-3286-E357D4FB0304}"/>
          </ac:spMkLst>
        </pc:spChg>
        <pc:spChg chg="add mod">
          <ac:chgData name="Helena Jelić" userId="1b24757c-b9fb-4316-bc9f-e9c83ffd340f" providerId="ADAL" clId="{EB63E2FA-4C26-4ED1-BCBB-478A4D2A3232}" dt="2023-02-14T20:18:01.210" v="165" actId="1076"/>
          <ac:spMkLst>
            <pc:docMk/>
            <pc:sldMk cId="1357725775" sldId="322"/>
            <ac:spMk id="11" creationId="{409A4005-4C13-76CE-82C6-F8AB1E2C27B2}"/>
          </ac:spMkLst>
        </pc:spChg>
        <pc:spChg chg="add mod">
          <ac:chgData name="Helena Jelić" userId="1b24757c-b9fb-4316-bc9f-e9c83ffd340f" providerId="ADAL" clId="{EB63E2FA-4C26-4ED1-BCBB-478A4D2A3232}" dt="2023-02-14T20:17:52.811" v="164" actId="1076"/>
          <ac:spMkLst>
            <pc:docMk/>
            <pc:sldMk cId="1357725775" sldId="322"/>
            <ac:spMk id="13" creationId="{4C2B1F17-DA88-ED38-8497-A47C76C8AEF3}"/>
          </ac:spMkLst>
        </pc:spChg>
        <pc:spChg chg="add mod">
          <ac:chgData name="Helena Jelić" userId="1b24757c-b9fb-4316-bc9f-e9c83ffd340f" providerId="ADAL" clId="{EB63E2FA-4C26-4ED1-BCBB-478A4D2A3232}" dt="2023-02-14T20:17:52.811" v="164" actId="1076"/>
          <ac:spMkLst>
            <pc:docMk/>
            <pc:sldMk cId="1357725775" sldId="322"/>
            <ac:spMk id="23" creationId="{FDA38CE3-DDBD-9A7D-2067-9CF914EF2BFA}"/>
          </ac:spMkLst>
        </pc:spChg>
        <pc:spChg chg="mod">
          <ac:chgData name="Helena Jelić" userId="1b24757c-b9fb-4316-bc9f-e9c83ffd340f" providerId="ADAL" clId="{EB63E2FA-4C26-4ED1-BCBB-478A4D2A3232}" dt="2023-02-14T20:02:05.576" v="44" actId="20577"/>
          <ac:spMkLst>
            <pc:docMk/>
            <pc:sldMk cId="1357725775" sldId="322"/>
            <ac:spMk id="25" creationId="{5861714C-870B-51E9-9B01-5C3587D0DC8F}"/>
          </ac:spMkLst>
        </pc:spChg>
        <pc:grpChg chg="add mod">
          <ac:chgData name="Helena Jelić" userId="1b24757c-b9fb-4316-bc9f-e9c83ffd340f" providerId="ADAL" clId="{EB63E2FA-4C26-4ED1-BCBB-478A4D2A3232}" dt="2023-02-14T20:18:01.210" v="165" actId="1076"/>
          <ac:grpSpMkLst>
            <pc:docMk/>
            <pc:sldMk cId="1357725775" sldId="322"/>
            <ac:grpSpMk id="3" creationId="{37BEEFB7-45DF-32CF-C3B2-1AE91BE03DAA}"/>
          </ac:grpSpMkLst>
        </pc:grpChg>
        <pc:grpChg chg="add mod">
          <ac:chgData name="Helena Jelić" userId="1b24757c-b9fb-4316-bc9f-e9c83ffd340f" providerId="ADAL" clId="{EB63E2FA-4C26-4ED1-BCBB-478A4D2A3232}" dt="2023-02-14T20:17:52.811" v="164" actId="1076"/>
          <ac:grpSpMkLst>
            <pc:docMk/>
            <pc:sldMk cId="1357725775" sldId="322"/>
            <ac:grpSpMk id="12" creationId="{3C0A473A-0CDD-23D8-6526-15D97EEFD378}"/>
          </ac:grpSpMkLst>
        </pc:grpChg>
        <pc:graphicFrameChg chg="add mod modGraphic">
          <ac:chgData name="Helena Jelić" userId="1b24757c-b9fb-4316-bc9f-e9c83ffd340f" providerId="ADAL" clId="{EB63E2FA-4C26-4ED1-BCBB-478A4D2A3232}" dt="2023-02-14T20:17:34.235" v="161" actId="1076"/>
          <ac:graphicFrameMkLst>
            <pc:docMk/>
            <pc:sldMk cId="1357725775" sldId="322"/>
            <ac:graphicFrameMk id="2" creationId="{C64C9E5B-8B84-5AEF-9F6C-A16094AAC568}"/>
          </ac:graphicFrameMkLst>
        </pc:graphicFrameChg>
        <pc:picChg chg="add mod">
          <ac:chgData name="Helena Jelić" userId="1b24757c-b9fb-4316-bc9f-e9c83ffd340f" providerId="ADAL" clId="{EB63E2FA-4C26-4ED1-BCBB-478A4D2A3232}" dt="2023-02-14T20:18:01.210" v="165" actId="1076"/>
          <ac:picMkLst>
            <pc:docMk/>
            <pc:sldMk cId="1357725775" sldId="322"/>
            <ac:picMk id="5" creationId="{8670FD1C-FE3D-8C9F-429F-2D03565483AC}"/>
          </ac:picMkLst>
        </pc:picChg>
        <pc:picChg chg="add mod">
          <ac:chgData name="Helena Jelić" userId="1b24757c-b9fb-4316-bc9f-e9c83ffd340f" providerId="ADAL" clId="{EB63E2FA-4C26-4ED1-BCBB-478A4D2A3232}" dt="2023-02-14T20:18:01.210" v="165" actId="1076"/>
          <ac:picMkLst>
            <pc:docMk/>
            <pc:sldMk cId="1357725775" sldId="322"/>
            <ac:picMk id="6" creationId="{6331B72A-F65F-BBFC-7A9B-BA62154E2F9D}"/>
          </ac:picMkLst>
        </pc:picChg>
        <pc:picChg chg="add mod">
          <ac:chgData name="Helena Jelić" userId="1b24757c-b9fb-4316-bc9f-e9c83ffd340f" providerId="ADAL" clId="{EB63E2FA-4C26-4ED1-BCBB-478A4D2A3232}" dt="2023-02-14T20:18:01.210" v="165" actId="1076"/>
          <ac:picMkLst>
            <pc:docMk/>
            <pc:sldMk cId="1357725775" sldId="322"/>
            <ac:picMk id="7" creationId="{D34BB029-C6EB-3348-70C7-AB46A871B514}"/>
          </ac:picMkLst>
        </pc:picChg>
        <pc:picChg chg="add mod">
          <ac:chgData name="Helena Jelić" userId="1b24757c-b9fb-4316-bc9f-e9c83ffd340f" providerId="ADAL" clId="{EB63E2FA-4C26-4ED1-BCBB-478A4D2A3232}" dt="2023-02-14T20:18:01.210" v="165" actId="1076"/>
          <ac:picMkLst>
            <pc:docMk/>
            <pc:sldMk cId="1357725775" sldId="322"/>
            <ac:picMk id="9" creationId="{3301E579-F70F-CAFD-FC24-97A27B30FBD4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14" creationId="{FCFC74FC-14BE-F055-0848-9B27BE6B365F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15" creationId="{5ABB98EB-0EA5-F5A8-E1A3-F3077BE29A1A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16" creationId="{734EA4B1-0BD7-8192-B0FA-44BCCE8AFD10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17" creationId="{2BCCADE5-E753-DB5B-ABA8-5A3BA4EA2282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18" creationId="{53E25556-8C13-F1AE-1BB1-4147A1D23C55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19" creationId="{D1273DEB-7B65-14B7-CE39-CFEEAB62225E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20" creationId="{1744803C-4A2A-C665-4392-257365F240EC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21" creationId="{81DDB5B7-2EB8-F100-AC10-7D57F7A9E933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22" creationId="{FAD8F66C-D89E-CAF0-F5ED-40ACBC278B9C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24" creationId="{1CA9F340-1865-26B6-3204-3A7FF63CD3BC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26" creationId="{330679C7-8D42-D621-B217-5CB4A085FA96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27" creationId="{C45A0BD9-1E60-DBB9-6774-66494D264F7B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28" creationId="{4A2F4482-2AB1-55F6-F45B-F5DD058B9046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29" creationId="{E865F543-4C71-8E41-D4A1-AA5C3EC30B21}"/>
          </ac:picMkLst>
        </pc:picChg>
        <pc:picChg chg="add mod">
          <ac:chgData name="Helena Jelić" userId="1b24757c-b9fb-4316-bc9f-e9c83ffd340f" providerId="ADAL" clId="{EB63E2FA-4C26-4ED1-BCBB-478A4D2A3232}" dt="2023-02-14T20:17:52.811" v="164" actId="1076"/>
          <ac:picMkLst>
            <pc:docMk/>
            <pc:sldMk cId="1357725775" sldId="322"/>
            <ac:picMk id="30" creationId="{425E0CFF-3A4D-9D1A-6AE8-2FE696A5FFCA}"/>
          </ac:picMkLst>
        </pc:picChg>
      </pc:sldChg>
      <pc:sldChg chg="modSp mod">
        <pc:chgData name="Helena Jelić" userId="1b24757c-b9fb-4316-bc9f-e9c83ffd340f" providerId="ADAL" clId="{EB63E2FA-4C26-4ED1-BCBB-478A4D2A3232}" dt="2023-02-14T22:36:06.596" v="2099" actId="20577"/>
        <pc:sldMkLst>
          <pc:docMk/>
          <pc:sldMk cId="1813582846" sldId="323"/>
        </pc:sldMkLst>
        <pc:spChg chg="mod">
          <ac:chgData name="Helena Jelić" userId="1b24757c-b9fb-4316-bc9f-e9c83ffd340f" providerId="ADAL" clId="{EB63E2FA-4C26-4ED1-BCBB-478A4D2A3232}" dt="2023-02-14T22:36:06.596" v="2099" actId="20577"/>
          <ac:spMkLst>
            <pc:docMk/>
            <pc:sldMk cId="1813582846" sldId="323"/>
            <ac:spMk id="25" creationId="{5861714C-870B-51E9-9B01-5C3587D0DC8F}"/>
          </ac:spMkLst>
        </pc:spChg>
      </pc:sldChg>
      <pc:sldChg chg="addSp modSp add mod">
        <pc:chgData name="Helena Jelić" userId="1b24757c-b9fb-4316-bc9f-e9c83ffd340f" providerId="ADAL" clId="{EB63E2FA-4C26-4ED1-BCBB-478A4D2A3232}" dt="2023-02-14T20:32:55.743" v="342" actId="207"/>
        <pc:sldMkLst>
          <pc:docMk/>
          <pc:sldMk cId="893253440" sldId="324"/>
        </pc:sldMkLst>
        <pc:spChg chg="mod">
          <ac:chgData name="Helena Jelić" userId="1b24757c-b9fb-4316-bc9f-e9c83ffd340f" providerId="ADAL" clId="{EB63E2FA-4C26-4ED1-BCBB-478A4D2A3232}" dt="2023-02-14T20:27:45.833" v="236" actId="1076"/>
          <ac:spMkLst>
            <pc:docMk/>
            <pc:sldMk cId="893253440" sldId="324"/>
            <ac:spMk id="4" creationId="{9DF0B3AE-21BC-8125-6B38-5A6D2380719D}"/>
          </ac:spMkLst>
        </pc:spChg>
        <pc:spChg chg="mod">
          <ac:chgData name="Helena Jelić" userId="1b24757c-b9fb-4316-bc9f-e9c83ffd340f" providerId="ADAL" clId="{EB63E2FA-4C26-4ED1-BCBB-478A4D2A3232}" dt="2023-02-14T20:27:45.833" v="236" actId="1076"/>
          <ac:spMkLst>
            <pc:docMk/>
            <pc:sldMk cId="893253440" sldId="324"/>
            <ac:spMk id="8" creationId="{6ACB4A2B-5D5B-B3AB-2998-3896659DE75D}"/>
          </ac:spMkLst>
        </pc:spChg>
        <pc:spChg chg="mod">
          <ac:chgData name="Helena Jelić" userId="1b24757c-b9fb-4316-bc9f-e9c83ffd340f" providerId="ADAL" clId="{EB63E2FA-4C26-4ED1-BCBB-478A4D2A3232}" dt="2023-02-14T20:27:45.833" v="236" actId="1076"/>
          <ac:spMkLst>
            <pc:docMk/>
            <pc:sldMk cId="893253440" sldId="324"/>
            <ac:spMk id="10" creationId="{BC1A90E8-86CE-B3C7-3286-E357D4FB0304}"/>
          </ac:spMkLst>
        </pc:spChg>
        <pc:spChg chg="mod">
          <ac:chgData name="Helena Jelić" userId="1b24757c-b9fb-4316-bc9f-e9c83ffd340f" providerId="ADAL" clId="{EB63E2FA-4C26-4ED1-BCBB-478A4D2A3232}" dt="2023-02-14T20:27:45.833" v="236" actId="1076"/>
          <ac:spMkLst>
            <pc:docMk/>
            <pc:sldMk cId="893253440" sldId="324"/>
            <ac:spMk id="11" creationId="{409A4005-4C13-76CE-82C6-F8AB1E2C27B2}"/>
          </ac:spMkLst>
        </pc:spChg>
        <pc:spChg chg="mod">
          <ac:chgData name="Helena Jelić" userId="1b24757c-b9fb-4316-bc9f-e9c83ffd340f" providerId="ADAL" clId="{EB63E2FA-4C26-4ED1-BCBB-478A4D2A3232}" dt="2023-02-14T20:27:50.482" v="237" actId="1076"/>
          <ac:spMkLst>
            <pc:docMk/>
            <pc:sldMk cId="893253440" sldId="324"/>
            <ac:spMk id="13" creationId="{4C2B1F17-DA88-ED38-8497-A47C76C8AEF3}"/>
          </ac:spMkLst>
        </pc:spChg>
        <pc:spChg chg="mod">
          <ac:chgData name="Helena Jelić" userId="1b24757c-b9fb-4316-bc9f-e9c83ffd340f" providerId="ADAL" clId="{EB63E2FA-4C26-4ED1-BCBB-478A4D2A3232}" dt="2023-02-14T20:27:50.482" v="237" actId="1076"/>
          <ac:spMkLst>
            <pc:docMk/>
            <pc:sldMk cId="893253440" sldId="324"/>
            <ac:spMk id="23" creationId="{FDA38CE3-DDBD-9A7D-2067-9CF914EF2BFA}"/>
          </ac:spMkLst>
        </pc:spChg>
        <pc:spChg chg="mod">
          <ac:chgData name="Helena Jelić" userId="1b24757c-b9fb-4316-bc9f-e9c83ffd340f" providerId="ADAL" clId="{EB63E2FA-4C26-4ED1-BCBB-478A4D2A3232}" dt="2023-02-14T20:32:55.743" v="342" actId="207"/>
          <ac:spMkLst>
            <pc:docMk/>
            <pc:sldMk cId="893253440" sldId="324"/>
            <ac:spMk id="25" creationId="{5861714C-870B-51E9-9B01-5C3587D0DC8F}"/>
          </ac:spMkLst>
        </pc:spChg>
        <pc:spChg chg="add mod">
          <ac:chgData name="Helena Jelić" userId="1b24757c-b9fb-4316-bc9f-e9c83ffd340f" providerId="ADAL" clId="{EB63E2FA-4C26-4ED1-BCBB-478A4D2A3232}" dt="2023-02-14T20:31:07.885" v="332" actId="2711"/>
          <ac:spMkLst>
            <pc:docMk/>
            <pc:sldMk cId="893253440" sldId="324"/>
            <ac:spMk id="32" creationId="{786E69CB-2D3C-4642-1A59-1EBCBE2D5C1D}"/>
          </ac:spMkLst>
        </pc:spChg>
        <pc:spChg chg="add mod">
          <ac:chgData name="Helena Jelić" userId="1b24757c-b9fb-4316-bc9f-e9c83ffd340f" providerId="ADAL" clId="{EB63E2FA-4C26-4ED1-BCBB-478A4D2A3232}" dt="2023-02-14T20:31:11.746" v="333" actId="2711"/>
          <ac:spMkLst>
            <pc:docMk/>
            <pc:sldMk cId="893253440" sldId="324"/>
            <ac:spMk id="33" creationId="{D17B6EB5-C90D-A4EA-D5CE-8E5059D8ABB9}"/>
          </ac:spMkLst>
        </pc:spChg>
        <pc:grpChg chg="mod">
          <ac:chgData name="Helena Jelić" userId="1b24757c-b9fb-4316-bc9f-e9c83ffd340f" providerId="ADAL" clId="{EB63E2FA-4C26-4ED1-BCBB-478A4D2A3232}" dt="2023-02-14T20:31:56.428" v="334" actId="207"/>
          <ac:grpSpMkLst>
            <pc:docMk/>
            <pc:sldMk cId="893253440" sldId="324"/>
            <ac:grpSpMk id="3" creationId="{37BEEFB7-45DF-32CF-C3B2-1AE91BE03DAA}"/>
          </ac:grpSpMkLst>
        </pc:grpChg>
        <pc:grpChg chg="mod">
          <ac:chgData name="Helena Jelić" userId="1b24757c-b9fb-4316-bc9f-e9c83ffd340f" providerId="ADAL" clId="{EB63E2FA-4C26-4ED1-BCBB-478A4D2A3232}" dt="2023-02-14T20:27:50.482" v="237" actId="1076"/>
          <ac:grpSpMkLst>
            <pc:docMk/>
            <pc:sldMk cId="893253440" sldId="324"/>
            <ac:grpSpMk id="12" creationId="{3C0A473A-0CDD-23D8-6526-15D97EEFD378}"/>
          </ac:grpSpMkLst>
        </pc:grpChg>
        <pc:graphicFrameChg chg="mod modGraphic">
          <ac:chgData name="Helena Jelić" userId="1b24757c-b9fb-4316-bc9f-e9c83ffd340f" providerId="ADAL" clId="{EB63E2FA-4C26-4ED1-BCBB-478A4D2A3232}" dt="2023-02-14T20:32:10.507" v="336" actId="113"/>
          <ac:graphicFrameMkLst>
            <pc:docMk/>
            <pc:sldMk cId="893253440" sldId="324"/>
            <ac:graphicFrameMk id="2" creationId="{C64C9E5B-8B84-5AEF-9F6C-A16094AAC568}"/>
          </ac:graphicFrameMkLst>
        </pc:graphicFrameChg>
        <pc:graphicFrameChg chg="add mod modGraphic">
          <ac:chgData name="Helena Jelić" userId="1b24757c-b9fb-4316-bc9f-e9c83ffd340f" providerId="ADAL" clId="{EB63E2FA-4C26-4ED1-BCBB-478A4D2A3232}" dt="2023-02-14T20:32:17.685" v="339" actId="113"/>
          <ac:graphicFrameMkLst>
            <pc:docMk/>
            <pc:sldMk cId="893253440" sldId="324"/>
            <ac:graphicFrameMk id="31" creationId="{BF56DA8C-8E99-1ABA-26B7-D0AA8F199799}"/>
          </ac:graphicFrameMkLst>
        </pc:graphicFrameChg>
        <pc:picChg chg="mod">
          <ac:chgData name="Helena Jelić" userId="1b24757c-b9fb-4316-bc9f-e9c83ffd340f" providerId="ADAL" clId="{EB63E2FA-4C26-4ED1-BCBB-478A4D2A3232}" dt="2023-02-14T20:27:45.833" v="236" actId="1076"/>
          <ac:picMkLst>
            <pc:docMk/>
            <pc:sldMk cId="893253440" sldId="324"/>
            <ac:picMk id="5" creationId="{8670FD1C-FE3D-8C9F-429F-2D03565483AC}"/>
          </ac:picMkLst>
        </pc:picChg>
        <pc:picChg chg="mod">
          <ac:chgData name="Helena Jelić" userId="1b24757c-b9fb-4316-bc9f-e9c83ffd340f" providerId="ADAL" clId="{EB63E2FA-4C26-4ED1-BCBB-478A4D2A3232}" dt="2023-02-14T20:27:45.833" v="236" actId="1076"/>
          <ac:picMkLst>
            <pc:docMk/>
            <pc:sldMk cId="893253440" sldId="324"/>
            <ac:picMk id="6" creationId="{6331B72A-F65F-BBFC-7A9B-BA62154E2F9D}"/>
          </ac:picMkLst>
        </pc:picChg>
        <pc:picChg chg="mod">
          <ac:chgData name="Helena Jelić" userId="1b24757c-b9fb-4316-bc9f-e9c83ffd340f" providerId="ADAL" clId="{EB63E2FA-4C26-4ED1-BCBB-478A4D2A3232}" dt="2023-02-14T20:27:45.833" v="236" actId="1076"/>
          <ac:picMkLst>
            <pc:docMk/>
            <pc:sldMk cId="893253440" sldId="324"/>
            <ac:picMk id="7" creationId="{D34BB029-C6EB-3348-70C7-AB46A871B514}"/>
          </ac:picMkLst>
        </pc:picChg>
        <pc:picChg chg="mod">
          <ac:chgData name="Helena Jelić" userId="1b24757c-b9fb-4316-bc9f-e9c83ffd340f" providerId="ADAL" clId="{EB63E2FA-4C26-4ED1-BCBB-478A4D2A3232}" dt="2023-02-14T20:27:45.833" v="236" actId="1076"/>
          <ac:picMkLst>
            <pc:docMk/>
            <pc:sldMk cId="893253440" sldId="324"/>
            <ac:picMk id="9" creationId="{3301E579-F70F-CAFD-FC24-97A27B30FBD4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14" creationId="{FCFC74FC-14BE-F055-0848-9B27BE6B365F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15" creationId="{5ABB98EB-0EA5-F5A8-E1A3-F3077BE29A1A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16" creationId="{734EA4B1-0BD7-8192-B0FA-44BCCE8AFD10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17" creationId="{2BCCADE5-E753-DB5B-ABA8-5A3BA4EA2282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18" creationId="{53E25556-8C13-F1AE-1BB1-4147A1D23C55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19" creationId="{D1273DEB-7B65-14B7-CE39-CFEEAB62225E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20" creationId="{1744803C-4A2A-C665-4392-257365F240EC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21" creationId="{81DDB5B7-2EB8-F100-AC10-7D57F7A9E933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22" creationId="{FAD8F66C-D89E-CAF0-F5ED-40ACBC278B9C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24" creationId="{1CA9F340-1865-26B6-3204-3A7FF63CD3BC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26" creationId="{330679C7-8D42-D621-B217-5CB4A085FA96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27" creationId="{C45A0BD9-1E60-DBB9-6774-66494D264F7B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28" creationId="{4A2F4482-2AB1-55F6-F45B-F5DD058B9046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29" creationId="{E865F543-4C71-8E41-D4A1-AA5C3EC30B21}"/>
          </ac:picMkLst>
        </pc:picChg>
        <pc:picChg chg="mod">
          <ac:chgData name="Helena Jelić" userId="1b24757c-b9fb-4316-bc9f-e9c83ffd340f" providerId="ADAL" clId="{EB63E2FA-4C26-4ED1-BCBB-478A4D2A3232}" dt="2023-02-14T20:27:50.482" v="237" actId="1076"/>
          <ac:picMkLst>
            <pc:docMk/>
            <pc:sldMk cId="893253440" sldId="324"/>
            <ac:picMk id="30" creationId="{425E0CFF-3A4D-9D1A-6AE8-2FE696A5FFCA}"/>
          </ac:picMkLst>
        </pc:picChg>
      </pc:sldChg>
      <pc:sldChg chg="delSp modSp add del mod">
        <pc:chgData name="Helena Jelić" userId="1b24757c-b9fb-4316-bc9f-e9c83ffd340f" providerId="ADAL" clId="{EB63E2FA-4C26-4ED1-BCBB-478A4D2A3232}" dt="2023-02-14T20:22:03.493" v="170" actId="2696"/>
        <pc:sldMkLst>
          <pc:docMk/>
          <pc:sldMk cId="3887198663" sldId="324"/>
        </pc:sldMkLst>
        <pc:spChg chg="mod">
          <ac:chgData name="Helena Jelić" userId="1b24757c-b9fb-4316-bc9f-e9c83ffd340f" providerId="ADAL" clId="{EB63E2FA-4C26-4ED1-BCBB-478A4D2A3232}" dt="2023-02-14T20:19:58.529" v="169" actId="1076"/>
          <ac:spMkLst>
            <pc:docMk/>
            <pc:sldMk cId="3887198663" sldId="324"/>
            <ac:spMk id="4" creationId="{9DF0B3AE-21BC-8125-6B38-5A6D2380719D}"/>
          </ac:spMkLst>
        </pc:spChg>
        <pc:spChg chg="mod">
          <ac:chgData name="Helena Jelić" userId="1b24757c-b9fb-4316-bc9f-e9c83ffd340f" providerId="ADAL" clId="{EB63E2FA-4C26-4ED1-BCBB-478A4D2A3232}" dt="2023-02-14T20:19:58.529" v="169" actId="1076"/>
          <ac:spMkLst>
            <pc:docMk/>
            <pc:sldMk cId="3887198663" sldId="324"/>
            <ac:spMk id="8" creationId="{6ACB4A2B-5D5B-B3AB-2998-3896659DE75D}"/>
          </ac:spMkLst>
        </pc:spChg>
        <pc:spChg chg="mod">
          <ac:chgData name="Helena Jelić" userId="1b24757c-b9fb-4316-bc9f-e9c83ffd340f" providerId="ADAL" clId="{EB63E2FA-4C26-4ED1-BCBB-478A4D2A3232}" dt="2023-02-14T20:19:58.529" v="169" actId="1076"/>
          <ac:spMkLst>
            <pc:docMk/>
            <pc:sldMk cId="3887198663" sldId="324"/>
            <ac:spMk id="10" creationId="{BC1A90E8-86CE-B3C7-3286-E357D4FB0304}"/>
          </ac:spMkLst>
        </pc:spChg>
        <pc:spChg chg="mod">
          <ac:chgData name="Helena Jelić" userId="1b24757c-b9fb-4316-bc9f-e9c83ffd340f" providerId="ADAL" clId="{EB63E2FA-4C26-4ED1-BCBB-478A4D2A3232}" dt="2023-02-14T20:19:58.529" v="169" actId="1076"/>
          <ac:spMkLst>
            <pc:docMk/>
            <pc:sldMk cId="3887198663" sldId="324"/>
            <ac:spMk id="11" creationId="{409A4005-4C13-76CE-82C6-F8AB1E2C27B2}"/>
          </ac:spMkLst>
        </pc:spChg>
        <pc:spChg chg="mod">
          <ac:chgData name="Helena Jelić" userId="1b24757c-b9fb-4316-bc9f-e9c83ffd340f" providerId="ADAL" clId="{EB63E2FA-4C26-4ED1-BCBB-478A4D2A3232}" dt="2023-02-14T20:19:57.074" v="168" actId="1076"/>
          <ac:spMkLst>
            <pc:docMk/>
            <pc:sldMk cId="3887198663" sldId="324"/>
            <ac:spMk id="13" creationId="{4C2B1F17-DA88-ED38-8497-A47C76C8AEF3}"/>
          </ac:spMkLst>
        </pc:spChg>
        <pc:spChg chg="mod">
          <ac:chgData name="Helena Jelić" userId="1b24757c-b9fb-4316-bc9f-e9c83ffd340f" providerId="ADAL" clId="{EB63E2FA-4C26-4ED1-BCBB-478A4D2A3232}" dt="2023-02-14T20:19:57.074" v="168" actId="1076"/>
          <ac:spMkLst>
            <pc:docMk/>
            <pc:sldMk cId="3887198663" sldId="324"/>
            <ac:spMk id="23" creationId="{FDA38CE3-DDBD-9A7D-2067-9CF914EF2BFA}"/>
          </ac:spMkLst>
        </pc:spChg>
        <pc:grpChg chg="mod">
          <ac:chgData name="Helena Jelić" userId="1b24757c-b9fb-4316-bc9f-e9c83ffd340f" providerId="ADAL" clId="{EB63E2FA-4C26-4ED1-BCBB-478A4D2A3232}" dt="2023-02-14T20:19:58.529" v="169" actId="1076"/>
          <ac:grpSpMkLst>
            <pc:docMk/>
            <pc:sldMk cId="3887198663" sldId="324"/>
            <ac:grpSpMk id="3" creationId="{37BEEFB7-45DF-32CF-C3B2-1AE91BE03DAA}"/>
          </ac:grpSpMkLst>
        </pc:grpChg>
        <pc:grpChg chg="mod">
          <ac:chgData name="Helena Jelić" userId="1b24757c-b9fb-4316-bc9f-e9c83ffd340f" providerId="ADAL" clId="{EB63E2FA-4C26-4ED1-BCBB-478A4D2A3232}" dt="2023-02-14T20:19:57.074" v="168" actId="1076"/>
          <ac:grpSpMkLst>
            <pc:docMk/>
            <pc:sldMk cId="3887198663" sldId="324"/>
            <ac:grpSpMk id="12" creationId="{3C0A473A-0CDD-23D8-6526-15D97EEFD378}"/>
          </ac:grpSpMkLst>
        </pc:grpChg>
        <pc:graphicFrameChg chg="del">
          <ac:chgData name="Helena Jelić" userId="1b24757c-b9fb-4316-bc9f-e9c83ffd340f" providerId="ADAL" clId="{EB63E2FA-4C26-4ED1-BCBB-478A4D2A3232}" dt="2023-02-14T20:19:45.508" v="167" actId="478"/>
          <ac:graphicFrameMkLst>
            <pc:docMk/>
            <pc:sldMk cId="3887198663" sldId="324"/>
            <ac:graphicFrameMk id="2" creationId="{C64C9E5B-8B84-5AEF-9F6C-A16094AAC568}"/>
          </ac:graphicFrameMkLst>
        </pc:graphicFrameChg>
        <pc:picChg chg="mod">
          <ac:chgData name="Helena Jelić" userId="1b24757c-b9fb-4316-bc9f-e9c83ffd340f" providerId="ADAL" clId="{EB63E2FA-4C26-4ED1-BCBB-478A4D2A3232}" dt="2023-02-14T20:19:58.529" v="169" actId="1076"/>
          <ac:picMkLst>
            <pc:docMk/>
            <pc:sldMk cId="3887198663" sldId="324"/>
            <ac:picMk id="5" creationId="{8670FD1C-FE3D-8C9F-429F-2D03565483AC}"/>
          </ac:picMkLst>
        </pc:picChg>
        <pc:picChg chg="mod">
          <ac:chgData name="Helena Jelić" userId="1b24757c-b9fb-4316-bc9f-e9c83ffd340f" providerId="ADAL" clId="{EB63E2FA-4C26-4ED1-BCBB-478A4D2A3232}" dt="2023-02-14T20:19:58.529" v="169" actId="1076"/>
          <ac:picMkLst>
            <pc:docMk/>
            <pc:sldMk cId="3887198663" sldId="324"/>
            <ac:picMk id="6" creationId="{6331B72A-F65F-BBFC-7A9B-BA62154E2F9D}"/>
          </ac:picMkLst>
        </pc:picChg>
        <pc:picChg chg="mod">
          <ac:chgData name="Helena Jelić" userId="1b24757c-b9fb-4316-bc9f-e9c83ffd340f" providerId="ADAL" clId="{EB63E2FA-4C26-4ED1-BCBB-478A4D2A3232}" dt="2023-02-14T20:19:58.529" v="169" actId="1076"/>
          <ac:picMkLst>
            <pc:docMk/>
            <pc:sldMk cId="3887198663" sldId="324"/>
            <ac:picMk id="7" creationId="{D34BB029-C6EB-3348-70C7-AB46A871B514}"/>
          </ac:picMkLst>
        </pc:picChg>
        <pc:picChg chg="mod">
          <ac:chgData name="Helena Jelić" userId="1b24757c-b9fb-4316-bc9f-e9c83ffd340f" providerId="ADAL" clId="{EB63E2FA-4C26-4ED1-BCBB-478A4D2A3232}" dt="2023-02-14T20:19:58.529" v="169" actId="1076"/>
          <ac:picMkLst>
            <pc:docMk/>
            <pc:sldMk cId="3887198663" sldId="324"/>
            <ac:picMk id="9" creationId="{3301E579-F70F-CAFD-FC24-97A27B30FBD4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14" creationId="{FCFC74FC-14BE-F055-0848-9B27BE6B365F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15" creationId="{5ABB98EB-0EA5-F5A8-E1A3-F3077BE29A1A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16" creationId="{734EA4B1-0BD7-8192-B0FA-44BCCE8AFD10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17" creationId="{2BCCADE5-E753-DB5B-ABA8-5A3BA4EA2282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18" creationId="{53E25556-8C13-F1AE-1BB1-4147A1D23C55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19" creationId="{D1273DEB-7B65-14B7-CE39-CFEEAB62225E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20" creationId="{1744803C-4A2A-C665-4392-257365F240EC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21" creationId="{81DDB5B7-2EB8-F100-AC10-7D57F7A9E933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22" creationId="{FAD8F66C-D89E-CAF0-F5ED-40ACBC278B9C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24" creationId="{1CA9F340-1865-26B6-3204-3A7FF63CD3BC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26" creationId="{330679C7-8D42-D621-B217-5CB4A085FA96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27" creationId="{C45A0BD9-1E60-DBB9-6774-66494D264F7B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28" creationId="{4A2F4482-2AB1-55F6-F45B-F5DD058B9046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29" creationId="{E865F543-4C71-8E41-D4A1-AA5C3EC30B21}"/>
          </ac:picMkLst>
        </pc:picChg>
        <pc:picChg chg="mod">
          <ac:chgData name="Helena Jelić" userId="1b24757c-b9fb-4316-bc9f-e9c83ffd340f" providerId="ADAL" clId="{EB63E2FA-4C26-4ED1-BCBB-478A4D2A3232}" dt="2023-02-14T20:19:57.074" v="168" actId="1076"/>
          <ac:picMkLst>
            <pc:docMk/>
            <pc:sldMk cId="3887198663" sldId="324"/>
            <ac:picMk id="30" creationId="{425E0CFF-3A4D-9D1A-6AE8-2FE696A5FFCA}"/>
          </ac:picMkLst>
        </pc:picChg>
      </pc:sldChg>
      <pc:sldChg chg="addSp delSp modSp add del mod">
        <pc:chgData name="Helena Jelić" userId="1b24757c-b9fb-4316-bc9f-e9c83ffd340f" providerId="ADAL" clId="{EB63E2FA-4C26-4ED1-BCBB-478A4D2A3232}" dt="2023-02-14T21:52:27.521" v="1064" actId="47"/>
        <pc:sldMkLst>
          <pc:docMk/>
          <pc:sldMk cId="4026777666" sldId="325"/>
        </pc:sldMkLst>
        <pc:spChg chg="mod">
          <ac:chgData name="Helena Jelić" userId="1b24757c-b9fb-4316-bc9f-e9c83ffd340f" providerId="ADAL" clId="{EB63E2FA-4C26-4ED1-BCBB-478A4D2A3232}" dt="2023-02-14T20:37:34.450" v="347" actId="1076"/>
          <ac:spMkLst>
            <pc:docMk/>
            <pc:sldMk cId="4026777666" sldId="325"/>
            <ac:spMk id="13" creationId="{4C2B1F17-DA88-ED38-8497-A47C76C8AEF3}"/>
          </ac:spMkLst>
        </pc:spChg>
        <pc:spChg chg="mod">
          <ac:chgData name="Helena Jelić" userId="1b24757c-b9fb-4316-bc9f-e9c83ffd340f" providerId="ADAL" clId="{EB63E2FA-4C26-4ED1-BCBB-478A4D2A3232}" dt="2023-02-14T20:37:34.450" v="347" actId="1076"/>
          <ac:spMkLst>
            <pc:docMk/>
            <pc:sldMk cId="4026777666" sldId="325"/>
            <ac:spMk id="23" creationId="{FDA38CE3-DDBD-9A7D-2067-9CF914EF2BFA}"/>
          </ac:spMkLst>
        </pc:spChg>
        <pc:spChg chg="add del mod">
          <ac:chgData name="Helena Jelić" userId="1b24757c-b9fb-4316-bc9f-e9c83ffd340f" providerId="ADAL" clId="{EB63E2FA-4C26-4ED1-BCBB-478A4D2A3232}" dt="2023-02-14T20:37:54.031" v="362" actId="47"/>
          <ac:spMkLst>
            <pc:docMk/>
            <pc:sldMk cId="4026777666" sldId="325"/>
            <ac:spMk id="25" creationId="{5861714C-870B-51E9-9B01-5C3587D0DC8F}"/>
          </ac:spMkLst>
        </pc:spChg>
        <pc:spChg chg="del">
          <ac:chgData name="Helena Jelić" userId="1b24757c-b9fb-4316-bc9f-e9c83ffd340f" providerId="ADAL" clId="{EB63E2FA-4C26-4ED1-BCBB-478A4D2A3232}" dt="2023-02-14T20:37:40.994" v="352" actId="478"/>
          <ac:spMkLst>
            <pc:docMk/>
            <pc:sldMk cId="4026777666" sldId="325"/>
            <ac:spMk id="32" creationId="{786E69CB-2D3C-4642-1A59-1EBCBE2D5C1D}"/>
          </ac:spMkLst>
        </pc:spChg>
        <pc:spChg chg="del">
          <ac:chgData name="Helena Jelić" userId="1b24757c-b9fb-4316-bc9f-e9c83ffd340f" providerId="ADAL" clId="{EB63E2FA-4C26-4ED1-BCBB-478A4D2A3232}" dt="2023-02-14T20:37:43.784" v="354" actId="478"/>
          <ac:spMkLst>
            <pc:docMk/>
            <pc:sldMk cId="4026777666" sldId="325"/>
            <ac:spMk id="33" creationId="{D17B6EB5-C90D-A4EA-D5CE-8E5059D8ABB9}"/>
          </ac:spMkLst>
        </pc:spChg>
        <pc:spChg chg="add mod">
          <ac:chgData name="Helena Jelić" userId="1b24757c-b9fb-4316-bc9f-e9c83ffd340f" providerId="ADAL" clId="{EB63E2FA-4C26-4ED1-BCBB-478A4D2A3232}" dt="2023-02-14T20:41:40.560" v="462" actId="20577"/>
          <ac:spMkLst>
            <pc:docMk/>
            <pc:sldMk cId="4026777666" sldId="325"/>
            <ac:spMk id="35" creationId="{2CD00B18-E362-3E9B-D0E4-7954636D045B}"/>
          </ac:spMkLst>
        </pc:spChg>
        <pc:spChg chg="add mod">
          <ac:chgData name="Helena Jelić" userId="1b24757c-b9fb-4316-bc9f-e9c83ffd340f" providerId="ADAL" clId="{EB63E2FA-4C26-4ED1-BCBB-478A4D2A3232}" dt="2023-02-14T20:41:48.281" v="463" actId="1076"/>
          <ac:spMkLst>
            <pc:docMk/>
            <pc:sldMk cId="4026777666" sldId="325"/>
            <ac:spMk id="37" creationId="{1853AF43-B227-D0CB-29A9-098824C0A565}"/>
          </ac:spMkLst>
        </pc:spChg>
        <pc:grpChg chg="del">
          <ac:chgData name="Helena Jelić" userId="1b24757c-b9fb-4316-bc9f-e9c83ffd340f" providerId="ADAL" clId="{EB63E2FA-4C26-4ED1-BCBB-478A4D2A3232}" dt="2023-02-14T20:37:39.389" v="351" actId="478"/>
          <ac:grpSpMkLst>
            <pc:docMk/>
            <pc:sldMk cId="4026777666" sldId="325"/>
            <ac:grpSpMk id="3" creationId="{37BEEFB7-45DF-32CF-C3B2-1AE91BE03DAA}"/>
          </ac:grpSpMkLst>
        </pc:grpChg>
        <pc:grpChg chg="del mod">
          <ac:chgData name="Helena Jelić" userId="1b24757c-b9fb-4316-bc9f-e9c83ffd340f" providerId="ADAL" clId="{EB63E2FA-4C26-4ED1-BCBB-478A4D2A3232}" dt="2023-02-14T20:37:42.313" v="353" actId="478"/>
          <ac:grpSpMkLst>
            <pc:docMk/>
            <pc:sldMk cId="4026777666" sldId="325"/>
            <ac:grpSpMk id="12" creationId="{3C0A473A-0CDD-23D8-6526-15D97EEFD378}"/>
          </ac:grpSpMkLst>
        </pc:grpChg>
        <pc:graphicFrameChg chg="del">
          <ac:chgData name="Helena Jelić" userId="1b24757c-b9fb-4316-bc9f-e9c83ffd340f" providerId="ADAL" clId="{EB63E2FA-4C26-4ED1-BCBB-478A4D2A3232}" dt="2023-02-14T20:37:38.513" v="350" actId="478"/>
          <ac:graphicFrameMkLst>
            <pc:docMk/>
            <pc:sldMk cId="4026777666" sldId="325"/>
            <ac:graphicFrameMk id="2" creationId="{C64C9E5B-8B84-5AEF-9F6C-A16094AAC568}"/>
          </ac:graphicFrameMkLst>
        </pc:graphicFrameChg>
        <pc:graphicFrameChg chg="del modGraphic">
          <ac:chgData name="Helena Jelić" userId="1b24757c-b9fb-4316-bc9f-e9c83ffd340f" providerId="ADAL" clId="{EB63E2FA-4C26-4ED1-BCBB-478A4D2A3232}" dt="2023-02-14T20:37:37.153" v="349" actId="478"/>
          <ac:graphicFrameMkLst>
            <pc:docMk/>
            <pc:sldMk cId="4026777666" sldId="325"/>
            <ac:graphicFrameMk id="31" creationId="{BF56DA8C-8E99-1ABA-26B7-D0AA8F199799}"/>
          </ac:graphicFrameMkLst>
        </pc:graphicFrame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14" creationId="{FCFC74FC-14BE-F055-0848-9B27BE6B365F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15" creationId="{5ABB98EB-0EA5-F5A8-E1A3-F3077BE29A1A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16" creationId="{734EA4B1-0BD7-8192-B0FA-44BCCE8AFD10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17" creationId="{2BCCADE5-E753-DB5B-ABA8-5A3BA4EA2282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18" creationId="{53E25556-8C13-F1AE-1BB1-4147A1D23C55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19" creationId="{D1273DEB-7B65-14B7-CE39-CFEEAB62225E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20" creationId="{1744803C-4A2A-C665-4392-257365F240EC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21" creationId="{81DDB5B7-2EB8-F100-AC10-7D57F7A9E933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22" creationId="{FAD8F66C-D89E-CAF0-F5ED-40ACBC278B9C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24" creationId="{1CA9F340-1865-26B6-3204-3A7FF63CD3BC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26" creationId="{330679C7-8D42-D621-B217-5CB4A085FA96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27" creationId="{C45A0BD9-1E60-DBB9-6774-66494D264F7B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28" creationId="{4A2F4482-2AB1-55F6-F45B-F5DD058B9046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29" creationId="{E865F543-4C71-8E41-D4A1-AA5C3EC30B21}"/>
          </ac:picMkLst>
        </pc:picChg>
        <pc:picChg chg="mod">
          <ac:chgData name="Helena Jelić" userId="1b24757c-b9fb-4316-bc9f-e9c83ffd340f" providerId="ADAL" clId="{EB63E2FA-4C26-4ED1-BCBB-478A4D2A3232}" dt="2023-02-14T20:37:34.450" v="347" actId="1076"/>
          <ac:picMkLst>
            <pc:docMk/>
            <pc:sldMk cId="4026777666" sldId="325"/>
            <ac:picMk id="30" creationId="{425E0CFF-3A4D-9D1A-6AE8-2FE696A5FFCA}"/>
          </ac:picMkLst>
        </pc:picChg>
      </pc:sldChg>
      <pc:sldChg chg="addSp delSp modSp add del mod setBg">
        <pc:chgData name="Helena Jelić" userId="1b24757c-b9fb-4316-bc9f-e9c83ffd340f" providerId="ADAL" clId="{EB63E2FA-4C26-4ED1-BCBB-478A4D2A3232}" dt="2023-02-14T21:29:13.711" v="883" actId="47"/>
        <pc:sldMkLst>
          <pc:docMk/>
          <pc:sldMk cId="3552175817" sldId="326"/>
        </pc:sldMkLst>
        <pc:spChg chg="del">
          <ac:chgData name="Helena Jelić" userId="1b24757c-b9fb-4316-bc9f-e9c83ffd340f" providerId="ADAL" clId="{EB63E2FA-4C26-4ED1-BCBB-478A4D2A3232}" dt="2023-02-14T20:48:35.452" v="504" actId="478"/>
          <ac:spMkLst>
            <pc:docMk/>
            <pc:sldMk cId="3552175817" sldId="326"/>
            <ac:spMk id="7" creationId="{FF648BA9-245D-4444-A8E5-BB9986E4DD7B}"/>
          </ac:spMkLst>
        </pc:spChg>
        <pc:spChg chg="del">
          <ac:chgData name="Helena Jelić" userId="1b24757c-b9fb-4316-bc9f-e9c83ffd340f" providerId="ADAL" clId="{EB63E2FA-4C26-4ED1-BCBB-478A4D2A3232}" dt="2023-02-14T20:52:16.930" v="554" actId="478"/>
          <ac:spMkLst>
            <pc:docMk/>
            <pc:sldMk cId="3552175817" sldId="326"/>
            <ac:spMk id="8" creationId="{EC104806-9BEB-4C35-8311-7ADAD4A98DAF}"/>
          </ac:spMkLst>
        </pc:spChg>
        <pc:spChg chg="del">
          <ac:chgData name="Helena Jelić" userId="1b24757c-b9fb-4316-bc9f-e9c83ffd340f" providerId="ADAL" clId="{EB63E2FA-4C26-4ED1-BCBB-478A4D2A3232}" dt="2023-02-14T20:52:33.438" v="567" actId="478"/>
          <ac:spMkLst>
            <pc:docMk/>
            <pc:sldMk cId="3552175817" sldId="326"/>
            <ac:spMk id="9" creationId="{BA7E25D5-B4E0-4E42-85AA-BF09C4988301}"/>
          </ac:spMkLst>
        </pc:spChg>
        <pc:spChg chg="del">
          <ac:chgData name="Helena Jelić" userId="1b24757c-b9fb-4316-bc9f-e9c83ffd340f" providerId="ADAL" clId="{EB63E2FA-4C26-4ED1-BCBB-478A4D2A3232}" dt="2023-02-14T20:52:19.587" v="556" actId="478"/>
          <ac:spMkLst>
            <pc:docMk/>
            <pc:sldMk cId="3552175817" sldId="326"/>
            <ac:spMk id="10" creationId="{B794EFF3-CAF0-4495-8E38-48E8E235B469}"/>
          </ac:spMkLst>
        </pc:spChg>
        <pc:spChg chg="del">
          <ac:chgData name="Helena Jelić" userId="1b24757c-b9fb-4316-bc9f-e9c83ffd340f" providerId="ADAL" clId="{EB63E2FA-4C26-4ED1-BCBB-478A4D2A3232}" dt="2023-02-14T20:52:35.942" v="568" actId="478"/>
          <ac:spMkLst>
            <pc:docMk/>
            <pc:sldMk cId="3552175817" sldId="326"/>
            <ac:spMk id="11" creationId="{DDA873B9-740D-4DFF-96EF-2E64CF66B696}"/>
          </ac:spMkLst>
        </pc:spChg>
        <pc:spChg chg="del mod">
          <ac:chgData name="Helena Jelić" userId="1b24757c-b9fb-4316-bc9f-e9c83ffd340f" providerId="ADAL" clId="{EB63E2FA-4C26-4ED1-BCBB-478A4D2A3232}" dt="2023-02-14T20:52:29.423" v="565" actId="478"/>
          <ac:spMkLst>
            <pc:docMk/>
            <pc:sldMk cId="3552175817" sldId="326"/>
            <ac:spMk id="12" creationId="{A1A01732-3C8F-4242-8472-D73B673A56F9}"/>
          </ac:spMkLst>
        </pc:spChg>
        <pc:spChg chg="del mod">
          <ac:chgData name="Helena Jelić" userId="1b24757c-b9fb-4316-bc9f-e9c83ffd340f" providerId="ADAL" clId="{EB63E2FA-4C26-4ED1-BCBB-478A4D2A3232}" dt="2023-02-14T20:52:15.180" v="553" actId="478"/>
          <ac:spMkLst>
            <pc:docMk/>
            <pc:sldMk cId="3552175817" sldId="326"/>
            <ac:spMk id="13" creationId="{433ABBE9-9038-4A18-8AFE-E0E5366BCC92}"/>
          </ac:spMkLst>
        </pc:spChg>
        <pc:spChg chg="del">
          <ac:chgData name="Helena Jelić" userId="1b24757c-b9fb-4316-bc9f-e9c83ffd340f" providerId="ADAL" clId="{EB63E2FA-4C26-4ED1-BCBB-478A4D2A3232}" dt="2023-02-14T20:52:21.143" v="557" actId="478"/>
          <ac:spMkLst>
            <pc:docMk/>
            <pc:sldMk cId="3552175817" sldId="326"/>
            <ac:spMk id="15" creationId="{3ED363BD-D31C-4621-A846-7FE157CE3823}"/>
          </ac:spMkLst>
        </pc:spChg>
        <pc:spChg chg="del">
          <ac:chgData name="Helena Jelić" userId="1b24757c-b9fb-4316-bc9f-e9c83ffd340f" providerId="ADAL" clId="{EB63E2FA-4C26-4ED1-BCBB-478A4D2A3232}" dt="2023-02-14T20:52:18.595" v="555" actId="478"/>
          <ac:spMkLst>
            <pc:docMk/>
            <pc:sldMk cId="3552175817" sldId="326"/>
            <ac:spMk id="16" creationId="{4945C5A8-9641-46B0-ADB1-7306AF612EE3}"/>
          </ac:spMkLst>
        </pc:spChg>
        <pc:spChg chg="del">
          <ac:chgData name="Helena Jelić" userId="1b24757c-b9fb-4316-bc9f-e9c83ffd340f" providerId="ADAL" clId="{EB63E2FA-4C26-4ED1-BCBB-478A4D2A3232}" dt="2023-02-14T20:52:27.877" v="563" actId="478"/>
          <ac:spMkLst>
            <pc:docMk/>
            <pc:sldMk cId="3552175817" sldId="326"/>
            <ac:spMk id="19" creationId="{E75F3FED-21DC-42A2-9F0F-FC276616B8B0}"/>
          </ac:spMkLst>
        </pc:spChg>
        <pc:spChg chg="del">
          <ac:chgData name="Helena Jelić" userId="1b24757c-b9fb-4316-bc9f-e9c83ffd340f" providerId="ADAL" clId="{EB63E2FA-4C26-4ED1-BCBB-478A4D2A3232}" dt="2023-02-14T20:52:25.873" v="561" actId="478"/>
          <ac:spMkLst>
            <pc:docMk/>
            <pc:sldMk cId="3552175817" sldId="326"/>
            <ac:spMk id="20" creationId="{EF8C7273-5B32-4A8C-B996-A4052D7FEA4B}"/>
          </ac:spMkLst>
        </pc:spChg>
        <pc:spChg chg="del">
          <ac:chgData name="Helena Jelić" userId="1b24757c-b9fb-4316-bc9f-e9c83ffd340f" providerId="ADAL" clId="{EB63E2FA-4C26-4ED1-BCBB-478A4D2A3232}" dt="2023-02-14T20:52:26.895" v="562" actId="478"/>
          <ac:spMkLst>
            <pc:docMk/>
            <pc:sldMk cId="3552175817" sldId="326"/>
            <ac:spMk id="21" creationId="{74CF780B-88BA-4447-86CC-EA761009CBF8}"/>
          </ac:spMkLst>
        </pc:spChg>
        <pc:spChg chg="del mod">
          <ac:chgData name="Helena Jelić" userId="1b24757c-b9fb-4316-bc9f-e9c83ffd340f" providerId="ADAL" clId="{EB63E2FA-4C26-4ED1-BCBB-478A4D2A3232}" dt="2023-02-14T20:52:24.643" v="560" actId="478"/>
          <ac:spMkLst>
            <pc:docMk/>
            <pc:sldMk cId="3552175817" sldId="326"/>
            <ac:spMk id="22" creationId="{E374A3FD-7F33-44C4-900C-CDE93759EE53}"/>
          </ac:spMkLst>
        </pc:spChg>
        <pc:spChg chg="del mod">
          <ac:chgData name="Helena Jelić" userId="1b24757c-b9fb-4316-bc9f-e9c83ffd340f" providerId="ADAL" clId="{EB63E2FA-4C26-4ED1-BCBB-478A4D2A3232}" dt="2023-02-14T20:52:22.373" v="558" actId="478"/>
          <ac:spMkLst>
            <pc:docMk/>
            <pc:sldMk cId="3552175817" sldId="326"/>
            <ac:spMk id="27" creationId="{0F6185CE-6810-456E-90F8-ABF39C9A0B30}"/>
          </ac:spMkLst>
        </pc:spChg>
        <pc:spChg chg="del mod">
          <ac:chgData name="Helena Jelić" userId="1b24757c-b9fb-4316-bc9f-e9c83ffd340f" providerId="ADAL" clId="{EB63E2FA-4C26-4ED1-BCBB-478A4D2A3232}" dt="2023-02-14T20:47:08.797" v="497" actId="478"/>
          <ac:spMkLst>
            <pc:docMk/>
            <pc:sldMk cId="3552175817" sldId="326"/>
            <ac:spMk id="160" creationId="{00000000-0000-0000-0000-000000000000}"/>
          </ac:spMkLst>
        </pc:spChg>
        <pc:spChg chg="del">
          <ac:chgData name="Helena Jelić" userId="1b24757c-b9fb-4316-bc9f-e9c83ffd340f" providerId="ADAL" clId="{EB63E2FA-4C26-4ED1-BCBB-478A4D2A3232}" dt="2023-02-14T20:47:00.642" v="495" actId="478"/>
          <ac:spMkLst>
            <pc:docMk/>
            <pc:sldMk cId="3552175817" sldId="326"/>
            <ac:spMk id="161" creationId="{00000000-0000-0000-0000-000000000000}"/>
          </ac:spMkLst>
        </pc:spChg>
        <pc:spChg chg="add del mod">
          <ac:chgData name="Helena Jelić" userId="1b24757c-b9fb-4316-bc9f-e9c83ffd340f" providerId="ADAL" clId="{EB63E2FA-4C26-4ED1-BCBB-478A4D2A3232}" dt="2023-02-14T21:02:16.078" v="714" actId="478"/>
          <ac:spMkLst>
            <pc:docMk/>
            <pc:sldMk cId="3552175817" sldId="326"/>
            <ac:spMk id="163" creationId="{00000000-0000-0000-0000-000000000000}"/>
          </ac:spMkLst>
        </pc:spChg>
        <pc:graphicFrameChg chg="add del mod modGraphic">
          <ac:chgData name="Helena Jelić" userId="1b24757c-b9fb-4316-bc9f-e9c83ffd340f" providerId="ADAL" clId="{EB63E2FA-4C26-4ED1-BCBB-478A4D2A3232}" dt="2023-02-14T21:04:10.767" v="720" actId="207"/>
          <ac:graphicFrameMkLst>
            <pc:docMk/>
            <pc:sldMk cId="3552175817" sldId="326"/>
            <ac:graphicFrameMk id="2" creationId="{CC450953-22C3-5039-3B7F-432013B01B16}"/>
          </ac:graphicFrameMkLst>
        </pc:graphicFrameChg>
        <pc:graphicFrameChg chg="add del modGraphic">
          <ac:chgData name="Helena Jelić" userId="1b24757c-b9fb-4316-bc9f-e9c83ffd340f" providerId="ADAL" clId="{EB63E2FA-4C26-4ED1-BCBB-478A4D2A3232}" dt="2023-02-14T20:58:30.417" v="700" actId="1032"/>
          <ac:graphicFrameMkLst>
            <pc:docMk/>
            <pc:sldMk cId="3552175817" sldId="326"/>
            <ac:graphicFrameMk id="3" creationId="{5DCC870D-89A5-7FC9-C62C-9186ED67D6CF}"/>
          </ac:graphicFrameMkLst>
        </pc:graphicFrameChg>
      </pc:sldChg>
      <pc:sldChg chg="delSp add del mod">
        <pc:chgData name="Helena Jelić" userId="1b24757c-b9fb-4316-bc9f-e9c83ffd340f" providerId="ADAL" clId="{EB63E2FA-4C26-4ED1-BCBB-478A4D2A3232}" dt="2023-02-14T21:06:01.859" v="724" actId="47"/>
        <pc:sldMkLst>
          <pc:docMk/>
          <pc:sldMk cId="2193845991" sldId="327"/>
        </pc:sldMkLst>
        <pc:graphicFrameChg chg="del">
          <ac:chgData name="Helena Jelić" userId="1b24757c-b9fb-4316-bc9f-e9c83ffd340f" providerId="ADAL" clId="{EB63E2FA-4C26-4ED1-BCBB-478A4D2A3232}" dt="2023-02-14T21:05:02.077" v="722" actId="478"/>
          <ac:graphicFrameMkLst>
            <pc:docMk/>
            <pc:sldMk cId="2193845991" sldId="327"/>
            <ac:graphicFrameMk id="2" creationId="{CC450953-22C3-5039-3B7F-432013B01B16}"/>
          </ac:graphicFrameMkLst>
        </pc:graphicFrameChg>
      </pc:sldChg>
      <pc:sldChg chg="addSp delSp modSp add mod">
        <pc:chgData name="Helena Jelić" userId="1b24757c-b9fb-4316-bc9f-e9c83ffd340f" providerId="ADAL" clId="{EB63E2FA-4C26-4ED1-BCBB-478A4D2A3232}" dt="2023-02-14T22:02:04.458" v="1089" actId="1076"/>
        <pc:sldMkLst>
          <pc:docMk/>
          <pc:sldMk cId="3744335924" sldId="328"/>
        </pc:sldMkLst>
        <pc:spChg chg="add mod">
          <ac:chgData name="Helena Jelić" userId="1b24757c-b9fb-4316-bc9f-e9c83ffd340f" providerId="ADAL" clId="{EB63E2FA-4C26-4ED1-BCBB-478A4D2A3232}" dt="2023-02-14T22:01:16.538" v="1087" actId="207"/>
          <ac:spMkLst>
            <pc:docMk/>
            <pc:sldMk cId="3744335924" sldId="328"/>
            <ac:spMk id="3" creationId="{0B6A9856-437E-F352-A9C9-BAFD6308CA46}"/>
          </ac:spMkLst>
        </pc:spChg>
        <pc:spChg chg="add mod">
          <ac:chgData name="Helena Jelić" userId="1b24757c-b9fb-4316-bc9f-e9c83ffd340f" providerId="ADAL" clId="{EB63E2FA-4C26-4ED1-BCBB-478A4D2A3232}" dt="2023-02-14T21:40:44.781" v="1030" actId="113"/>
          <ac:spMkLst>
            <pc:docMk/>
            <pc:sldMk cId="3744335924" sldId="328"/>
            <ac:spMk id="4" creationId="{F53C7CC9-E47E-B54E-8016-2BD470BED759}"/>
          </ac:spMkLst>
        </pc:spChg>
        <pc:spChg chg="add mod">
          <ac:chgData name="Helena Jelić" userId="1b24757c-b9fb-4316-bc9f-e9c83ffd340f" providerId="ADAL" clId="{EB63E2FA-4C26-4ED1-BCBB-478A4D2A3232}" dt="2023-02-14T21:40:40.119" v="1029" actId="113"/>
          <ac:spMkLst>
            <pc:docMk/>
            <pc:sldMk cId="3744335924" sldId="328"/>
            <ac:spMk id="5" creationId="{D7D37277-F57E-92C7-1100-85C794F25BC1}"/>
          </ac:spMkLst>
        </pc:spChg>
        <pc:spChg chg="add del mod">
          <ac:chgData name="Helena Jelić" userId="1b24757c-b9fb-4316-bc9f-e9c83ffd340f" providerId="ADAL" clId="{EB63E2FA-4C26-4ED1-BCBB-478A4D2A3232}" dt="2023-02-14T21:26:08.105" v="859" actId="478"/>
          <ac:spMkLst>
            <pc:docMk/>
            <pc:sldMk cId="3744335924" sldId="328"/>
            <ac:spMk id="6" creationId="{CD8B1D0B-B1AE-8E6C-55CE-5BBE65F7BAE4}"/>
          </ac:spMkLst>
        </pc:spChg>
        <pc:spChg chg="add del mod">
          <ac:chgData name="Helena Jelić" userId="1b24757c-b9fb-4316-bc9f-e9c83ffd340f" providerId="ADAL" clId="{EB63E2FA-4C26-4ED1-BCBB-478A4D2A3232}" dt="2023-02-14T21:26:06.655" v="858" actId="478"/>
          <ac:spMkLst>
            <pc:docMk/>
            <pc:sldMk cId="3744335924" sldId="328"/>
            <ac:spMk id="7" creationId="{C50AF049-BB9C-945F-B178-FB8E3E505E59}"/>
          </ac:spMkLst>
        </pc:spChg>
        <pc:spChg chg="add mod">
          <ac:chgData name="Helena Jelić" userId="1b24757c-b9fb-4316-bc9f-e9c83ffd340f" providerId="ADAL" clId="{EB63E2FA-4C26-4ED1-BCBB-478A4D2A3232}" dt="2023-02-14T21:40:49.525" v="1031" actId="113"/>
          <ac:spMkLst>
            <pc:docMk/>
            <pc:sldMk cId="3744335924" sldId="328"/>
            <ac:spMk id="8" creationId="{28B237AF-C53E-F8D8-22AB-E8F3E9707E3F}"/>
          </ac:spMkLst>
        </pc:spChg>
        <pc:spChg chg="add mod">
          <ac:chgData name="Helena Jelić" userId="1b24757c-b9fb-4316-bc9f-e9c83ffd340f" providerId="ADAL" clId="{EB63E2FA-4C26-4ED1-BCBB-478A4D2A3232}" dt="2023-02-14T21:41:00.144" v="1034" actId="113"/>
          <ac:spMkLst>
            <pc:docMk/>
            <pc:sldMk cId="3744335924" sldId="328"/>
            <ac:spMk id="9" creationId="{B528483E-588D-DAF1-7DFF-918B1F38A554}"/>
          </ac:spMkLst>
        </pc:spChg>
        <pc:spChg chg="add mod">
          <ac:chgData name="Helena Jelić" userId="1b24757c-b9fb-4316-bc9f-e9c83ffd340f" providerId="ADAL" clId="{EB63E2FA-4C26-4ED1-BCBB-478A4D2A3232}" dt="2023-02-14T21:40:56.861" v="1033" actId="113"/>
          <ac:spMkLst>
            <pc:docMk/>
            <pc:sldMk cId="3744335924" sldId="328"/>
            <ac:spMk id="10" creationId="{114D729C-7700-38BF-0E07-F7A099BB4E3A}"/>
          </ac:spMkLst>
        </pc:spChg>
        <pc:spChg chg="add mod">
          <ac:chgData name="Helena Jelić" userId="1b24757c-b9fb-4316-bc9f-e9c83ffd340f" providerId="ADAL" clId="{EB63E2FA-4C26-4ED1-BCBB-478A4D2A3232}" dt="2023-02-14T21:40:53.231" v="1032" actId="113"/>
          <ac:spMkLst>
            <pc:docMk/>
            <pc:sldMk cId="3744335924" sldId="328"/>
            <ac:spMk id="11" creationId="{543D3E86-0748-83BB-74CE-1695FA00664A}"/>
          </ac:spMkLst>
        </pc:spChg>
        <pc:spChg chg="add del mod">
          <ac:chgData name="Helena Jelić" userId="1b24757c-b9fb-4316-bc9f-e9c83ffd340f" providerId="ADAL" clId="{EB63E2FA-4C26-4ED1-BCBB-478A4D2A3232}" dt="2023-02-14T21:32:06.056" v="924" actId="478"/>
          <ac:spMkLst>
            <pc:docMk/>
            <pc:sldMk cId="3744335924" sldId="328"/>
            <ac:spMk id="12" creationId="{73D2C026-3351-A058-6990-6BD694E31B72}"/>
          </ac:spMkLst>
        </pc:spChg>
        <pc:spChg chg="add del mod">
          <ac:chgData name="Helena Jelić" userId="1b24757c-b9fb-4316-bc9f-e9c83ffd340f" providerId="ADAL" clId="{EB63E2FA-4C26-4ED1-BCBB-478A4D2A3232}" dt="2023-02-14T21:30:13.947" v="914" actId="478"/>
          <ac:spMkLst>
            <pc:docMk/>
            <pc:sldMk cId="3744335924" sldId="328"/>
            <ac:spMk id="13" creationId="{377E6D4C-21BC-E4E9-A8E6-EE1CC9F884AC}"/>
          </ac:spMkLst>
        </pc:spChg>
        <pc:spChg chg="add del mod">
          <ac:chgData name="Helena Jelić" userId="1b24757c-b9fb-4316-bc9f-e9c83ffd340f" providerId="ADAL" clId="{EB63E2FA-4C26-4ED1-BCBB-478A4D2A3232}" dt="2023-02-14T21:30:13.155" v="913" actId="478"/>
          <ac:spMkLst>
            <pc:docMk/>
            <pc:sldMk cId="3744335924" sldId="328"/>
            <ac:spMk id="14" creationId="{FBEF2A71-2410-BD1A-690C-3408FD005B99}"/>
          </ac:spMkLst>
        </pc:spChg>
        <pc:spChg chg="add mod">
          <ac:chgData name="Helena Jelić" userId="1b24757c-b9fb-4316-bc9f-e9c83ffd340f" providerId="ADAL" clId="{EB63E2FA-4C26-4ED1-BCBB-478A4D2A3232}" dt="2023-02-14T22:02:04.458" v="1089" actId="1076"/>
          <ac:spMkLst>
            <pc:docMk/>
            <pc:sldMk cId="3744335924" sldId="328"/>
            <ac:spMk id="15" creationId="{CF6117BF-0713-FC62-D413-C39884CA981C}"/>
          </ac:spMkLst>
        </pc:spChg>
        <pc:spChg chg="add mod">
          <ac:chgData name="Helena Jelić" userId="1b24757c-b9fb-4316-bc9f-e9c83ffd340f" providerId="ADAL" clId="{EB63E2FA-4C26-4ED1-BCBB-478A4D2A3232}" dt="2023-02-14T21:36:30.364" v="1005" actId="1076"/>
          <ac:spMkLst>
            <pc:docMk/>
            <pc:sldMk cId="3744335924" sldId="328"/>
            <ac:spMk id="16" creationId="{D8EED7EB-8086-8A79-0625-2EEE187CC324}"/>
          </ac:spMkLst>
        </pc:spChg>
        <pc:spChg chg="add mod">
          <ac:chgData name="Helena Jelić" userId="1b24757c-b9fb-4316-bc9f-e9c83ffd340f" providerId="ADAL" clId="{EB63E2FA-4C26-4ED1-BCBB-478A4D2A3232}" dt="2023-02-14T21:36:44.132" v="1008" actId="1076"/>
          <ac:spMkLst>
            <pc:docMk/>
            <pc:sldMk cId="3744335924" sldId="328"/>
            <ac:spMk id="18" creationId="{9DD8266B-4D25-D140-A209-4220F0F7AF57}"/>
          </ac:spMkLst>
        </pc:spChg>
        <pc:spChg chg="add mod">
          <ac:chgData name="Helena Jelić" userId="1b24757c-b9fb-4316-bc9f-e9c83ffd340f" providerId="ADAL" clId="{EB63E2FA-4C26-4ED1-BCBB-478A4D2A3232}" dt="2023-02-14T22:01:56.093" v="1088" actId="1076"/>
          <ac:spMkLst>
            <pc:docMk/>
            <pc:sldMk cId="3744335924" sldId="328"/>
            <ac:spMk id="19" creationId="{41163BFE-636C-F194-2E92-65FA3802BFF6}"/>
          </ac:spMkLst>
        </pc:spChg>
        <pc:spChg chg="add mod">
          <ac:chgData name="Helena Jelić" userId="1b24757c-b9fb-4316-bc9f-e9c83ffd340f" providerId="ADAL" clId="{EB63E2FA-4C26-4ED1-BCBB-478A4D2A3232}" dt="2023-02-14T21:39:05.631" v="1025" actId="207"/>
          <ac:spMkLst>
            <pc:docMk/>
            <pc:sldMk cId="3744335924" sldId="328"/>
            <ac:spMk id="20" creationId="{CC29E562-0093-E9A4-09BE-BC484E2594E7}"/>
          </ac:spMkLst>
        </pc:spChg>
        <pc:spChg chg="add mod">
          <ac:chgData name="Helena Jelić" userId="1b24757c-b9fb-4316-bc9f-e9c83ffd340f" providerId="ADAL" clId="{EB63E2FA-4C26-4ED1-BCBB-478A4D2A3232}" dt="2023-02-14T21:38:49.203" v="1024" actId="207"/>
          <ac:spMkLst>
            <pc:docMk/>
            <pc:sldMk cId="3744335924" sldId="328"/>
            <ac:spMk id="21" creationId="{D0B10DAD-ACC3-204F-F8E2-273084FB2DFB}"/>
          </ac:spMkLst>
        </pc:spChg>
        <pc:graphicFrameChg chg="mod modGraphic">
          <ac:chgData name="Helena Jelić" userId="1b24757c-b9fb-4316-bc9f-e9c83ffd340f" providerId="ADAL" clId="{EB63E2FA-4C26-4ED1-BCBB-478A4D2A3232}" dt="2023-02-14T22:01:05.945" v="1086" actId="207"/>
          <ac:graphicFrameMkLst>
            <pc:docMk/>
            <pc:sldMk cId="3744335924" sldId="328"/>
            <ac:graphicFrameMk id="2" creationId="{CC450953-22C3-5039-3B7F-432013B01B16}"/>
          </ac:graphicFrameMkLst>
        </pc:graphicFrameChg>
      </pc:sldChg>
      <pc:sldChg chg="modSp add mod">
        <pc:chgData name="Helena Jelić" userId="1b24757c-b9fb-4316-bc9f-e9c83ffd340f" providerId="ADAL" clId="{EB63E2FA-4C26-4ED1-BCBB-478A4D2A3232}" dt="2023-02-14T21:52:04.849" v="1062" actId="113"/>
        <pc:sldMkLst>
          <pc:docMk/>
          <pc:sldMk cId="1351301880" sldId="329"/>
        </pc:sldMkLst>
        <pc:spChg chg="mod">
          <ac:chgData name="Helena Jelić" userId="1b24757c-b9fb-4316-bc9f-e9c83ffd340f" providerId="ADAL" clId="{EB63E2FA-4C26-4ED1-BCBB-478A4D2A3232}" dt="2023-02-14T21:52:04.849" v="1062" actId="113"/>
          <ac:spMkLst>
            <pc:docMk/>
            <pc:sldMk cId="1351301880" sldId="329"/>
            <ac:spMk id="35" creationId="{2CD00B18-E362-3E9B-D0E4-7954636D045B}"/>
          </ac:spMkLst>
        </pc:spChg>
        <pc:spChg chg="mod">
          <ac:chgData name="Helena Jelić" userId="1b24757c-b9fb-4316-bc9f-e9c83ffd340f" providerId="ADAL" clId="{EB63E2FA-4C26-4ED1-BCBB-478A4D2A3232}" dt="2023-02-14T21:51:30.047" v="1058" actId="108"/>
          <ac:spMkLst>
            <pc:docMk/>
            <pc:sldMk cId="1351301880" sldId="329"/>
            <ac:spMk id="37" creationId="{1853AF43-B227-D0CB-29A9-098824C0A565}"/>
          </ac:spMkLst>
        </pc:spChg>
      </pc:sldChg>
      <pc:sldChg chg="modSp add mod">
        <pc:chgData name="Helena Jelić" userId="1b24757c-b9fb-4316-bc9f-e9c83ffd340f" providerId="ADAL" clId="{EB63E2FA-4C26-4ED1-BCBB-478A4D2A3232}" dt="2023-02-14T22:04:51.690" v="1097"/>
        <pc:sldMkLst>
          <pc:docMk/>
          <pc:sldMk cId="4249665886" sldId="330"/>
        </pc:sldMkLst>
        <pc:spChg chg="mod">
          <ac:chgData name="Helena Jelić" userId="1b24757c-b9fb-4316-bc9f-e9c83ffd340f" providerId="ADAL" clId="{EB63E2FA-4C26-4ED1-BCBB-478A4D2A3232}" dt="2023-02-14T22:04:51.690" v="1097"/>
          <ac:spMkLst>
            <pc:docMk/>
            <pc:sldMk cId="4249665886" sldId="330"/>
            <ac:spMk id="35" creationId="{2CD00B18-E362-3E9B-D0E4-7954636D045B}"/>
          </ac:spMkLst>
        </pc:spChg>
        <pc:spChg chg="mod">
          <ac:chgData name="Helena Jelić" userId="1b24757c-b9fb-4316-bc9f-e9c83ffd340f" providerId="ADAL" clId="{EB63E2FA-4C26-4ED1-BCBB-478A4D2A3232}" dt="2023-02-14T22:04:44.124" v="1096" actId="20577"/>
          <ac:spMkLst>
            <pc:docMk/>
            <pc:sldMk cId="4249665886" sldId="330"/>
            <ac:spMk id="37" creationId="{1853AF43-B227-D0CB-29A9-098824C0A565}"/>
          </ac:spMkLst>
        </pc:spChg>
      </pc:sldChg>
      <pc:sldChg chg="delSp modSp add mod setBg">
        <pc:chgData name="Helena Jelić" userId="1b24757c-b9fb-4316-bc9f-e9c83ffd340f" providerId="ADAL" clId="{EB63E2FA-4C26-4ED1-BCBB-478A4D2A3232}" dt="2023-02-14T22:07:07.121" v="1149" actId="478"/>
        <pc:sldMkLst>
          <pc:docMk/>
          <pc:sldMk cId="2033452919" sldId="331"/>
        </pc:sldMkLst>
        <pc:spChg chg="del">
          <ac:chgData name="Helena Jelić" userId="1b24757c-b9fb-4316-bc9f-e9c83ffd340f" providerId="ADAL" clId="{EB63E2FA-4C26-4ED1-BCBB-478A4D2A3232}" dt="2023-02-14T22:07:03.868" v="1146" actId="478"/>
          <ac:spMkLst>
            <pc:docMk/>
            <pc:sldMk cId="2033452919" sldId="331"/>
            <ac:spMk id="16" creationId="{D8EED7EB-8086-8A79-0625-2EEE187CC324}"/>
          </ac:spMkLst>
        </pc:spChg>
        <pc:spChg chg="del mod">
          <ac:chgData name="Helena Jelić" userId="1b24757c-b9fb-4316-bc9f-e9c83ffd340f" providerId="ADAL" clId="{EB63E2FA-4C26-4ED1-BCBB-478A4D2A3232}" dt="2023-02-14T22:07:07.121" v="1149" actId="478"/>
          <ac:spMkLst>
            <pc:docMk/>
            <pc:sldMk cId="2033452919" sldId="331"/>
            <ac:spMk id="18" creationId="{9DD8266B-4D25-D140-A209-4220F0F7AF57}"/>
          </ac:spMkLst>
        </pc:spChg>
        <pc:spChg chg="del">
          <ac:chgData name="Helena Jelić" userId="1b24757c-b9fb-4316-bc9f-e9c83ffd340f" providerId="ADAL" clId="{EB63E2FA-4C26-4ED1-BCBB-478A4D2A3232}" dt="2023-02-14T22:07:05.037" v="1147" actId="478"/>
          <ac:spMkLst>
            <pc:docMk/>
            <pc:sldMk cId="2033452919" sldId="331"/>
            <ac:spMk id="20" creationId="{CC29E562-0093-E9A4-09BE-BC484E2594E7}"/>
          </ac:spMkLst>
        </pc:spChg>
        <pc:spChg chg="del">
          <ac:chgData name="Helena Jelić" userId="1b24757c-b9fb-4316-bc9f-e9c83ffd340f" providerId="ADAL" clId="{EB63E2FA-4C26-4ED1-BCBB-478A4D2A3232}" dt="2023-02-14T22:07:01.453" v="1145" actId="478"/>
          <ac:spMkLst>
            <pc:docMk/>
            <pc:sldMk cId="2033452919" sldId="331"/>
            <ac:spMk id="21" creationId="{D0B10DAD-ACC3-204F-F8E2-273084FB2DFB}"/>
          </ac:spMkLst>
        </pc:spChg>
        <pc:graphicFrameChg chg="mod">
          <ac:chgData name="Helena Jelić" userId="1b24757c-b9fb-4316-bc9f-e9c83ffd340f" providerId="ADAL" clId="{EB63E2FA-4C26-4ED1-BCBB-478A4D2A3232}" dt="2023-02-14T22:06:10.055" v="1141" actId="20577"/>
          <ac:graphicFrameMkLst>
            <pc:docMk/>
            <pc:sldMk cId="2033452919" sldId="331"/>
            <ac:graphicFrameMk id="2" creationId="{CC450953-22C3-5039-3B7F-432013B01B16}"/>
          </ac:graphicFrameMkLst>
        </pc:graphicFrameChg>
      </pc:sldChg>
      <pc:sldChg chg="addSp delSp modSp add mod setBg">
        <pc:chgData name="Helena Jelić" userId="1b24757c-b9fb-4316-bc9f-e9c83ffd340f" providerId="ADAL" clId="{EB63E2FA-4C26-4ED1-BCBB-478A4D2A3232}" dt="2023-02-14T22:23:09.561" v="2025" actId="22"/>
        <pc:sldMkLst>
          <pc:docMk/>
          <pc:sldMk cId="3360277428" sldId="332"/>
        </pc:sldMkLst>
        <pc:graphicFrameChg chg="mod">
          <ac:chgData name="Helena Jelić" userId="1b24757c-b9fb-4316-bc9f-e9c83ffd340f" providerId="ADAL" clId="{EB63E2FA-4C26-4ED1-BCBB-478A4D2A3232}" dt="2023-02-14T22:11:42.538" v="1357" actId="20577"/>
          <ac:graphicFrameMkLst>
            <pc:docMk/>
            <pc:sldMk cId="3360277428" sldId="332"/>
            <ac:graphicFrameMk id="2" creationId="{CC450953-22C3-5039-3B7F-432013B01B16}"/>
          </ac:graphicFrameMkLst>
        </pc:graphicFrameChg>
        <pc:picChg chg="add del mod">
          <ac:chgData name="Helena Jelić" userId="1b24757c-b9fb-4316-bc9f-e9c83ffd340f" providerId="ADAL" clId="{EB63E2FA-4C26-4ED1-BCBB-478A4D2A3232}" dt="2023-02-14T22:23:09.561" v="2025" actId="22"/>
          <ac:picMkLst>
            <pc:docMk/>
            <pc:sldMk cId="3360277428" sldId="332"/>
            <ac:picMk id="7" creationId="{D7138AC5-BB7C-0DC7-8793-A612C6F0DE12}"/>
          </ac:picMkLst>
        </pc:picChg>
      </pc:sldChg>
      <pc:sldChg chg="modSp add mod">
        <pc:chgData name="Helena Jelić" userId="1b24757c-b9fb-4316-bc9f-e9c83ffd340f" providerId="ADAL" clId="{EB63E2FA-4C26-4ED1-BCBB-478A4D2A3232}" dt="2023-02-14T22:19:13.529" v="2005" actId="1076"/>
        <pc:sldMkLst>
          <pc:docMk/>
          <pc:sldMk cId="497260928" sldId="333"/>
        </pc:sldMkLst>
        <pc:spChg chg="mod">
          <ac:chgData name="Helena Jelić" userId="1b24757c-b9fb-4316-bc9f-e9c83ffd340f" providerId="ADAL" clId="{EB63E2FA-4C26-4ED1-BCBB-478A4D2A3232}" dt="2023-02-14T22:19:13.529" v="2005" actId="1076"/>
          <ac:spMkLst>
            <pc:docMk/>
            <pc:sldMk cId="497260928" sldId="333"/>
            <ac:spMk id="25" creationId="{5861714C-870B-51E9-9B01-5C3587D0DC8F}"/>
          </ac:spMkLst>
        </pc:spChg>
      </pc:sldChg>
      <pc:sldChg chg="modSp add mod">
        <pc:chgData name="Helena Jelić" userId="1b24757c-b9fb-4316-bc9f-e9c83ffd340f" providerId="ADAL" clId="{EB63E2FA-4C26-4ED1-BCBB-478A4D2A3232}" dt="2023-02-14T22:30:24.384" v="2052" actId="207"/>
        <pc:sldMkLst>
          <pc:docMk/>
          <pc:sldMk cId="3007530300" sldId="334"/>
        </pc:sldMkLst>
        <pc:spChg chg="mod">
          <ac:chgData name="Helena Jelić" userId="1b24757c-b9fb-4316-bc9f-e9c83ffd340f" providerId="ADAL" clId="{EB63E2FA-4C26-4ED1-BCBB-478A4D2A3232}" dt="2023-02-14T22:30:24.384" v="2052" actId="207"/>
          <ac:spMkLst>
            <pc:docMk/>
            <pc:sldMk cId="3007530300" sldId="334"/>
            <ac:spMk id="25" creationId="{5861714C-870B-51E9-9B01-5C3587D0DC8F}"/>
          </ac:spMkLst>
        </pc:spChg>
      </pc:sldChg>
      <pc:sldChg chg="addSp modSp add mod">
        <pc:chgData name="Helena Jelić" userId="1b24757c-b9fb-4316-bc9f-e9c83ffd340f" providerId="ADAL" clId="{EB63E2FA-4C26-4ED1-BCBB-478A4D2A3232}" dt="2023-02-14T22:33:47.832" v="2064" actId="14100"/>
        <pc:sldMkLst>
          <pc:docMk/>
          <pc:sldMk cId="4072423117" sldId="335"/>
        </pc:sldMkLst>
        <pc:picChg chg="add mod">
          <ac:chgData name="Helena Jelić" userId="1b24757c-b9fb-4316-bc9f-e9c83ffd340f" providerId="ADAL" clId="{EB63E2FA-4C26-4ED1-BCBB-478A4D2A3232}" dt="2023-02-14T22:33:31.865" v="2061" actId="1076"/>
          <ac:picMkLst>
            <pc:docMk/>
            <pc:sldMk cId="4072423117" sldId="335"/>
            <ac:picMk id="4" creationId="{8CC6C6B3-6E1B-EEF8-8D6A-3655A10A9CA4}"/>
          </ac:picMkLst>
        </pc:picChg>
        <pc:picChg chg="add mod">
          <ac:chgData name="Helena Jelić" userId="1b24757c-b9fb-4316-bc9f-e9c83ffd340f" providerId="ADAL" clId="{EB63E2FA-4C26-4ED1-BCBB-478A4D2A3232}" dt="2023-02-14T22:33:47.832" v="2064" actId="14100"/>
          <ac:picMkLst>
            <pc:docMk/>
            <pc:sldMk cId="4072423117" sldId="335"/>
            <ac:picMk id="6" creationId="{E614EEB5-F0CE-0E3F-E72C-B96291D2D316}"/>
          </ac:picMkLst>
        </pc:picChg>
      </pc:sldChg>
    </pc:docChg>
  </pc:docChgLst>
  <pc:docChgLst>
    <pc:chgData name="Helena Jelić" userId="1b24757c-b9fb-4316-bc9f-e9c83ffd340f" providerId="ADAL" clId="{DDE0B85F-CE7B-4F0F-BB35-ED9163E2FAD1}"/>
    <pc:docChg chg="undo redo custSel mod addSld delSld modSld">
      <pc:chgData name="Helena Jelić" userId="1b24757c-b9fb-4316-bc9f-e9c83ffd340f" providerId="ADAL" clId="{DDE0B85F-CE7B-4F0F-BB35-ED9163E2FAD1}" dt="2023-02-16T15:45:05.404" v="5503" actId="20577"/>
      <pc:docMkLst>
        <pc:docMk/>
      </pc:docMkLst>
      <pc:sldChg chg="modSp mod">
        <pc:chgData name="Helena Jelić" userId="1b24757c-b9fb-4316-bc9f-e9c83ffd340f" providerId="ADAL" clId="{DDE0B85F-CE7B-4F0F-BB35-ED9163E2FAD1}" dt="2023-02-14T17:14:58.551" v="4766" actId="27636"/>
        <pc:sldMkLst>
          <pc:docMk/>
          <pc:sldMk cId="1550019992" sldId="262"/>
        </pc:sldMkLst>
        <pc:spChg chg="mod">
          <ac:chgData name="Helena Jelić" userId="1b24757c-b9fb-4316-bc9f-e9c83ffd340f" providerId="ADAL" clId="{DDE0B85F-CE7B-4F0F-BB35-ED9163E2FAD1}" dt="2023-02-14T17:14:58.551" v="4766" actId="27636"/>
          <ac:spMkLst>
            <pc:docMk/>
            <pc:sldMk cId="1550019992" sldId="262"/>
            <ac:spMk id="3" creationId="{BA635DF4-9327-E004-BF78-B23F2BC837F8}"/>
          </ac:spMkLst>
        </pc:spChg>
      </pc:sldChg>
      <pc:sldChg chg="addSp delSp modSp mod">
        <pc:chgData name="Helena Jelić" userId="1b24757c-b9fb-4316-bc9f-e9c83ffd340f" providerId="ADAL" clId="{DDE0B85F-CE7B-4F0F-BB35-ED9163E2FAD1}" dt="2023-02-14T16:07:49.678" v="3314" actId="20577"/>
        <pc:sldMkLst>
          <pc:docMk/>
          <pc:sldMk cId="3895334150" sldId="283"/>
        </pc:sldMkLst>
        <pc:spChg chg="del mod">
          <ac:chgData name="Helena Jelić" userId="1b24757c-b9fb-4316-bc9f-e9c83ffd340f" providerId="ADAL" clId="{DDE0B85F-CE7B-4F0F-BB35-ED9163E2FAD1}" dt="2023-02-14T10:04:54.643" v="1" actId="478"/>
          <ac:spMkLst>
            <pc:docMk/>
            <pc:sldMk cId="3895334150" sldId="283"/>
            <ac:spMk id="4" creationId="{81CD819B-23F5-8262-F3AD-E9A10ADB0CBD}"/>
          </ac:spMkLst>
        </pc:spChg>
        <pc:spChg chg="mod">
          <ac:chgData name="Helena Jelić" userId="1b24757c-b9fb-4316-bc9f-e9c83ffd340f" providerId="ADAL" clId="{DDE0B85F-CE7B-4F0F-BB35-ED9163E2FAD1}" dt="2023-02-14T12:33:03.840" v="869" actId="2711"/>
          <ac:spMkLst>
            <pc:docMk/>
            <pc:sldMk cId="3895334150" sldId="283"/>
            <ac:spMk id="5" creationId="{6872CD3C-E155-494B-6B8B-ABDEE0440E3D}"/>
          </ac:spMkLst>
        </pc:spChg>
        <pc:spChg chg="mod">
          <ac:chgData name="Helena Jelić" userId="1b24757c-b9fb-4316-bc9f-e9c83ffd340f" providerId="ADAL" clId="{DDE0B85F-CE7B-4F0F-BB35-ED9163E2FAD1}" dt="2023-02-14T10:06:59.051" v="95" actId="255"/>
          <ac:spMkLst>
            <pc:docMk/>
            <pc:sldMk cId="3895334150" sldId="283"/>
            <ac:spMk id="9" creationId="{0CA19D3E-6846-47F8-F4C6-03CD775C3E16}"/>
          </ac:spMkLst>
        </pc:spChg>
        <pc:spChg chg="mod">
          <ac:chgData name="Helena Jelić" userId="1b24757c-b9fb-4316-bc9f-e9c83ffd340f" providerId="ADAL" clId="{DDE0B85F-CE7B-4F0F-BB35-ED9163E2FAD1}" dt="2023-02-14T16:07:49.678" v="3314" actId="20577"/>
          <ac:spMkLst>
            <pc:docMk/>
            <pc:sldMk cId="3895334150" sldId="283"/>
            <ac:spMk id="28" creationId="{FFFA0556-4A5C-4802-BB2C-F3BB871F151E}"/>
          </ac:spMkLst>
        </pc:spChg>
        <pc:grpChg chg="del">
          <ac:chgData name="Helena Jelić" userId="1b24757c-b9fb-4316-bc9f-e9c83ffd340f" providerId="ADAL" clId="{DDE0B85F-CE7B-4F0F-BB35-ED9163E2FAD1}" dt="2023-02-14T10:08:08.119" v="96" actId="478"/>
          <ac:grpSpMkLst>
            <pc:docMk/>
            <pc:sldMk cId="3895334150" sldId="283"/>
            <ac:grpSpMk id="8" creationId="{00000000-0000-0000-0000-000000000000}"/>
          </ac:grpSpMkLst>
        </pc:grpChg>
        <pc:picChg chg="add mod">
          <ac:chgData name="Helena Jelić" userId="1b24757c-b9fb-4316-bc9f-e9c83ffd340f" providerId="ADAL" clId="{DDE0B85F-CE7B-4F0F-BB35-ED9163E2FAD1}" dt="2023-02-14T15:47:16.555" v="3306" actId="1076"/>
          <ac:picMkLst>
            <pc:docMk/>
            <pc:sldMk cId="3895334150" sldId="283"/>
            <ac:picMk id="2" creationId="{625A98DD-A7FE-4ED0-808C-690A082168EE}"/>
          </ac:picMkLst>
        </pc:picChg>
        <pc:picChg chg="add mod">
          <ac:chgData name="Helena Jelić" userId="1b24757c-b9fb-4316-bc9f-e9c83ffd340f" providerId="ADAL" clId="{DDE0B85F-CE7B-4F0F-BB35-ED9163E2FAD1}" dt="2023-02-14T15:47:25.283" v="3308" actId="1076"/>
          <ac:picMkLst>
            <pc:docMk/>
            <pc:sldMk cId="3895334150" sldId="283"/>
            <ac:picMk id="10" creationId="{DE3AD4D0-2495-4D3D-96CF-74B0662FAA15}"/>
          </ac:picMkLst>
        </pc:picChg>
      </pc:sldChg>
      <pc:sldChg chg="del">
        <pc:chgData name="Helena Jelić" userId="1b24757c-b9fb-4316-bc9f-e9c83ffd340f" providerId="ADAL" clId="{DDE0B85F-CE7B-4F0F-BB35-ED9163E2FAD1}" dt="2023-02-14T12:42:21.674" v="936" actId="47"/>
        <pc:sldMkLst>
          <pc:docMk/>
          <pc:sldMk cId="3663061734" sldId="285"/>
        </pc:sldMkLst>
      </pc:sldChg>
      <pc:sldChg chg="modSp mod">
        <pc:chgData name="Helena Jelić" userId="1b24757c-b9fb-4316-bc9f-e9c83ffd340f" providerId="ADAL" clId="{DDE0B85F-CE7B-4F0F-BB35-ED9163E2FAD1}" dt="2023-02-14T15:52:04.242" v="3309" actId="20577"/>
        <pc:sldMkLst>
          <pc:docMk/>
          <pc:sldMk cId="2775666302" sldId="288"/>
        </pc:sldMkLst>
        <pc:spChg chg="mod">
          <ac:chgData name="Helena Jelić" userId="1b24757c-b9fb-4316-bc9f-e9c83ffd340f" providerId="ADAL" clId="{DDE0B85F-CE7B-4F0F-BB35-ED9163E2FAD1}" dt="2023-02-14T15:52:04.242" v="3309" actId="20577"/>
          <ac:spMkLst>
            <pc:docMk/>
            <pc:sldMk cId="2775666302" sldId="288"/>
            <ac:spMk id="25" creationId="{5861714C-870B-51E9-9B01-5C3587D0DC8F}"/>
          </ac:spMkLst>
        </pc:spChg>
      </pc:sldChg>
      <pc:sldChg chg="modSp add mod setBg">
        <pc:chgData name="Helena Jelić" userId="1b24757c-b9fb-4316-bc9f-e9c83ffd340f" providerId="ADAL" clId="{DDE0B85F-CE7B-4F0F-BB35-ED9163E2FAD1}" dt="2023-02-14T17:02:55.337" v="3595" actId="207"/>
        <pc:sldMkLst>
          <pc:docMk/>
          <pc:sldMk cId="3915349779" sldId="290"/>
        </pc:sldMkLst>
        <pc:spChg chg="mod">
          <ac:chgData name="Helena Jelić" userId="1b24757c-b9fb-4316-bc9f-e9c83ffd340f" providerId="ADAL" clId="{DDE0B85F-CE7B-4F0F-BB35-ED9163E2FAD1}" dt="2023-02-14T17:02:42.939" v="3594" actId="207"/>
          <ac:spMkLst>
            <pc:docMk/>
            <pc:sldMk cId="3915349779" sldId="290"/>
            <ac:spMk id="192" creationId="{00000000-0000-0000-0000-000000000000}"/>
          </ac:spMkLst>
        </pc:spChg>
        <pc:spChg chg="mod">
          <ac:chgData name="Helena Jelić" userId="1b24757c-b9fb-4316-bc9f-e9c83ffd340f" providerId="ADAL" clId="{DDE0B85F-CE7B-4F0F-BB35-ED9163E2FAD1}" dt="2023-02-14T16:59:49.342" v="3583" actId="1076"/>
          <ac:spMkLst>
            <pc:docMk/>
            <pc:sldMk cId="3915349779" sldId="290"/>
            <ac:spMk id="193" creationId="{00000000-0000-0000-0000-000000000000}"/>
          </ac:spMkLst>
        </pc:spChg>
        <pc:spChg chg="mod">
          <ac:chgData name="Helena Jelić" userId="1b24757c-b9fb-4316-bc9f-e9c83ffd340f" providerId="ADAL" clId="{DDE0B85F-CE7B-4F0F-BB35-ED9163E2FAD1}" dt="2023-02-14T17:00:06.784" v="3592" actId="207"/>
          <ac:spMkLst>
            <pc:docMk/>
            <pc:sldMk cId="3915349779" sldId="290"/>
            <ac:spMk id="194" creationId="{00000000-0000-0000-0000-000000000000}"/>
          </ac:spMkLst>
        </pc:spChg>
        <pc:spChg chg="mod">
          <ac:chgData name="Helena Jelić" userId="1b24757c-b9fb-4316-bc9f-e9c83ffd340f" providerId="ADAL" clId="{DDE0B85F-CE7B-4F0F-BB35-ED9163E2FAD1}" dt="2023-02-14T17:00:07.048" v="3593" actId="207"/>
          <ac:spMkLst>
            <pc:docMk/>
            <pc:sldMk cId="3915349779" sldId="290"/>
            <ac:spMk id="195" creationId="{00000000-0000-0000-0000-000000000000}"/>
          </ac:spMkLst>
        </pc:spChg>
        <pc:spChg chg="mod">
          <ac:chgData name="Helena Jelić" userId="1b24757c-b9fb-4316-bc9f-e9c83ffd340f" providerId="ADAL" clId="{DDE0B85F-CE7B-4F0F-BB35-ED9163E2FAD1}" dt="2023-02-14T17:02:55.337" v="3595" actId="207"/>
          <ac:spMkLst>
            <pc:docMk/>
            <pc:sldMk cId="3915349779" sldId="290"/>
            <ac:spMk id="196" creationId="{00000000-0000-0000-0000-000000000000}"/>
          </ac:spMkLst>
        </pc:spChg>
      </pc:sldChg>
      <pc:sldChg chg="del">
        <pc:chgData name="Helena Jelić" userId="1b24757c-b9fb-4316-bc9f-e9c83ffd340f" providerId="ADAL" clId="{DDE0B85F-CE7B-4F0F-BB35-ED9163E2FAD1}" dt="2023-02-14T12:20:56.245" v="161" actId="47"/>
        <pc:sldMkLst>
          <pc:docMk/>
          <pc:sldMk cId="3163457067" sldId="291"/>
        </pc:sldMkLst>
      </pc:sldChg>
      <pc:sldChg chg="del">
        <pc:chgData name="Helena Jelić" userId="1b24757c-b9fb-4316-bc9f-e9c83ffd340f" providerId="ADAL" clId="{DDE0B85F-CE7B-4F0F-BB35-ED9163E2FAD1}" dt="2023-02-14T12:20:57.530" v="162" actId="47"/>
        <pc:sldMkLst>
          <pc:docMk/>
          <pc:sldMk cId="1598179667" sldId="292"/>
        </pc:sldMkLst>
      </pc:sldChg>
      <pc:sldChg chg="del">
        <pc:chgData name="Helena Jelić" userId="1b24757c-b9fb-4316-bc9f-e9c83ffd340f" providerId="ADAL" clId="{DDE0B85F-CE7B-4F0F-BB35-ED9163E2FAD1}" dt="2023-02-14T12:20:58.877" v="163" actId="47"/>
        <pc:sldMkLst>
          <pc:docMk/>
          <pc:sldMk cId="2187362931" sldId="293"/>
        </pc:sldMkLst>
      </pc:sldChg>
      <pc:sldChg chg="del">
        <pc:chgData name="Helena Jelić" userId="1b24757c-b9fb-4316-bc9f-e9c83ffd340f" providerId="ADAL" clId="{DDE0B85F-CE7B-4F0F-BB35-ED9163E2FAD1}" dt="2023-02-14T10:10:21.223" v="122" actId="2696"/>
        <pc:sldMkLst>
          <pc:docMk/>
          <pc:sldMk cId="3281460021" sldId="294"/>
        </pc:sldMkLst>
      </pc:sldChg>
      <pc:sldChg chg="del">
        <pc:chgData name="Helena Jelić" userId="1b24757c-b9fb-4316-bc9f-e9c83ffd340f" providerId="ADAL" clId="{DDE0B85F-CE7B-4F0F-BB35-ED9163E2FAD1}" dt="2023-02-14T12:20:59.823" v="164" actId="47"/>
        <pc:sldMkLst>
          <pc:docMk/>
          <pc:sldMk cId="3762261218" sldId="296"/>
        </pc:sldMkLst>
      </pc:sldChg>
      <pc:sldChg chg="del">
        <pc:chgData name="Helena Jelić" userId="1b24757c-b9fb-4316-bc9f-e9c83ffd340f" providerId="ADAL" clId="{DDE0B85F-CE7B-4F0F-BB35-ED9163E2FAD1}" dt="2023-02-14T12:58:26.809" v="1521" actId="47"/>
        <pc:sldMkLst>
          <pc:docMk/>
          <pc:sldMk cId="4207558257" sldId="297"/>
        </pc:sldMkLst>
      </pc:sldChg>
      <pc:sldChg chg="del">
        <pc:chgData name="Helena Jelić" userId="1b24757c-b9fb-4316-bc9f-e9c83ffd340f" providerId="ADAL" clId="{DDE0B85F-CE7B-4F0F-BB35-ED9163E2FAD1}" dt="2023-02-14T12:30:48.292" v="662" actId="47"/>
        <pc:sldMkLst>
          <pc:docMk/>
          <pc:sldMk cId="3957229983" sldId="299"/>
        </pc:sldMkLst>
      </pc:sldChg>
      <pc:sldChg chg="del">
        <pc:chgData name="Helena Jelić" userId="1b24757c-b9fb-4316-bc9f-e9c83ffd340f" providerId="ADAL" clId="{DDE0B85F-CE7B-4F0F-BB35-ED9163E2FAD1}" dt="2023-02-14T12:59:06.286" v="1525" actId="47"/>
        <pc:sldMkLst>
          <pc:docMk/>
          <pc:sldMk cId="1137029674" sldId="300"/>
        </pc:sldMkLst>
      </pc:sldChg>
      <pc:sldChg chg="modSp mod">
        <pc:chgData name="Helena Jelić" userId="1b24757c-b9fb-4316-bc9f-e9c83ffd340f" providerId="ADAL" clId="{DDE0B85F-CE7B-4F0F-BB35-ED9163E2FAD1}" dt="2023-02-14T16:57:04.757" v="3559" actId="207"/>
        <pc:sldMkLst>
          <pc:docMk/>
          <pc:sldMk cId="3547317508" sldId="301"/>
        </pc:sldMkLst>
        <pc:spChg chg="mod">
          <ac:chgData name="Helena Jelić" userId="1b24757c-b9fb-4316-bc9f-e9c83ffd340f" providerId="ADAL" clId="{DDE0B85F-CE7B-4F0F-BB35-ED9163E2FAD1}" dt="2023-02-14T16:57:04.757" v="3559" actId="207"/>
          <ac:spMkLst>
            <pc:docMk/>
            <pc:sldMk cId="3547317508" sldId="301"/>
            <ac:spMk id="25" creationId="{5861714C-870B-51E9-9B01-5C3587D0DC8F}"/>
          </ac:spMkLst>
        </pc:spChg>
      </pc:sldChg>
      <pc:sldChg chg="del">
        <pc:chgData name="Helena Jelić" userId="1b24757c-b9fb-4316-bc9f-e9c83ffd340f" providerId="ADAL" clId="{DDE0B85F-CE7B-4F0F-BB35-ED9163E2FAD1}" dt="2023-02-14T12:42:12.438" v="934" actId="2696"/>
        <pc:sldMkLst>
          <pc:docMk/>
          <pc:sldMk cId="3432952645" sldId="303"/>
        </pc:sldMkLst>
      </pc:sldChg>
      <pc:sldChg chg="modSp add del mod">
        <pc:chgData name="Helena Jelić" userId="1b24757c-b9fb-4316-bc9f-e9c83ffd340f" providerId="ADAL" clId="{DDE0B85F-CE7B-4F0F-BB35-ED9163E2FAD1}" dt="2023-02-14T12:44:12.891" v="995" actId="47"/>
        <pc:sldMkLst>
          <pc:docMk/>
          <pc:sldMk cId="3661732077" sldId="303"/>
        </pc:sldMkLst>
        <pc:spChg chg="mod">
          <ac:chgData name="Helena Jelić" userId="1b24757c-b9fb-4316-bc9f-e9c83ffd340f" providerId="ADAL" clId="{DDE0B85F-CE7B-4F0F-BB35-ED9163E2FAD1}" dt="2023-02-14T12:42:46.504" v="968" actId="20577"/>
          <ac:spMkLst>
            <pc:docMk/>
            <pc:sldMk cId="3661732077" sldId="303"/>
            <ac:spMk id="25" creationId="{5861714C-870B-51E9-9B01-5C3587D0DC8F}"/>
          </ac:spMkLst>
        </pc:spChg>
      </pc:sldChg>
      <pc:sldChg chg="del">
        <pc:chgData name="Helena Jelić" userId="1b24757c-b9fb-4316-bc9f-e9c83ffd340f" providerId="ADAL" clId="{DDE0B85F-CE7B-4F0F-BB35-ED9163E2FAD1}" dt="2023-02-14T12:44:27.652" v="996" actId="2696"/>
        <pc:sldMkLst>
          <pc:docMk/>
          <pc:sldMk cId="2343285129" sldId="304"/>
        </pc:sldMkLst>
      </pc:sldChg>
      <pc:sldChg chg="del">
        <pc:chgData name="Helena Jelić" userId="1b24757c-b9fb-4316-bc9f-e9c83ffd340f" providerId="ADAL" clId="{DDE0B85F-CE7B-4F0F-BB35-ED9163E2FAD1}" dt="2023-02-14T12:58:58.258" v="1523" actId="47"/>
        <pc:sldMkLst>
          <pc:docMk/>
          <pc:sldMk cId="1748948464" sldId="305"/>
        </pc:sldMkLst>
      </pc:sldChg>
      <pc:sldChg chg="modSp add mod">
        <pc:chgData name="Helena Jelić" userId="1b24757c-b9fb-4316-bc9f-e9c83ffd340f" providerId="ADAL" clId="{DDE0B85F-CE7B-4F0F-BB35-ED9163E2FAD1}" dt="2023-02-16T15:45:05.404" v="5503" actId="20577"/>
        <pc:sldMkLst>
          <pc:docMk/>
          <pc:sldMk cId="3955608165" sldId="306"/>
        </pc:sldMkLst>
        <pc:spChg chg="mod">
          <ac:chgData name="Helena Jelić" userId="1b24757c-b9fb-4316-bc9f-e9c83ffd340f" providerId="ADAL" clId="{DDE0B85F-CE7B-4F0F-BB35-ED9163E2FAD1}" dt="2023-02-16T15:45:05.404" v="5503" actId="20577"/>
          <ac:spMkLst>
            <pc:docMk/>
            <pc:sldMk cId="3955608165" sldId="306"/>
            <ac:spMk id="25" creationId="{5861714C-870B-51E9-9B01-5C3587D0DC8F}"/>
          </ac:spMkLst>
        </pc:spChg>
      </pc:sldChg>
      <pc:sldChg chg="delSp modSp add mod">
        <pc:chgData name="Helena Jelić" userId="1b24757c-b9fb-4316-bc9f-e9c83ffd340f" providerId="ADAL" clId="{DDE0B85F-CE7B-4F0F-BB35-ED9163E2FAD1}" dt="2023-02-14T14:25:46.498" v="2552"/>
        <pc:sldMkLst>
          <pc:docMk/>
          <pc:sldMk cId="618118648" sldId="307"/>
        </pc:sldMkLst>
        <pc:spChg chg="mod">
          <ac:chgData name="Helena Jelić" userId="1b24757c-b9fb-4316-bc9f-e9c83ffd340f" providerId="ADAL" clId="{DDE0B85F-CE7B-4F0F-BB35-ED9163E2FAD1}" dt="2023-02-14T14:17:37.599" v="2374" actId="20577"/>
          <ac:spMkLst>
            <pc:docMk/>
            <pc:sldMk cId="618118648" sldId="307"/>
            <ac:spMk id="8" creationId="{EC104806-9BEB-4C35-8311-7ADAD4A98DAF}"/>
          </ac:spMkLst>
        </pc:spChg>
        <pc:spChg chg="mod">
          <ac:chgData name="Helena Jelić" userId="1b24757c-b9fb-4316-bc9f-e9c83ffd340f" providerId="ADAL" clId="{DDE0B85F-CE7B-4F0F-BB35-ED9163E2FAD1}" dt="2023-02-14T14:17:51.815" v="2410" actId="20577"/>
          <ac:spMkLst>
            <pc:docMk/>
            <pc:sldMk cId="618118648" sldId="307"/>
            <ac:spMk id="10" creationId="{B794EFF3-CAF0-4495-8E38-48E8E235B469}"/>
          </ac:spMkLst>
        </pc:spChg>
        <pc:spChg chg="del mod">
          <ac:chgData name="Helena Jelić" userId="1b24757c-b9fb-4316-bc9f-e9c83ffd340f" providerId="ADAL" clId="{DDE0B85F-CE7B-4F0F-BB35-ED9163E2FAD1}" dt="2023-02-14T14:25:46.498" v="2548"/>
          <ac:spMkLst>
            <pc:docMk/>
            <pc:sldMk cId="618118648" sldId="307"/>
            <ac:spMk id="14" creationId="{66A7FAB5-2C5F-4E87-B671-0ABB98023DB0}"/>
          </ac:spMkLst>
        </pc:spChg>
        <pc:spChg chg="mod">
          <ac:chgData name="Helena Jelić" userId="1b24757c-b9fb-4316-bc9f-e9c83ffd340f" providerId="ADAL" clId="{DDE0B85F-CE7B-4F0F-BB35-ED9163E2FAD1}" dt="2023-02-14T14:23:38.748" v="2546" actId="20577"/>
          <ac:spMkLst>
            <pc:docMk/>
            <pc:sldMk cId="618118648" sldId="307"/>
            <ac:spMk id="16" creationId="{4945C5A8-9641-46B0-ADB1-7306AF612EE3}"/>
          </ac:spMkLst>
        </pc:spChg>
        <pc:spChg chg="mod">
          <ac:chgData name="Helena Jelić" userId="1b24757c-b9fb-4316-bc9f-e9c83ffd340f" providerId="ADAL" clId="{DDE0B85F-CE7B-4F0F-BB35-ED9163E2FAD1}" dt="2023-02-14T14:22:33.338" v="2517" actId="20577"/>
          <ac:spMkLst>
            <pc:docMk/>
            <pc:sldMk cId="618118648" sldId="307"/>
            <ac:spMk id="21" creationId="{74CF780B-88BA-4447-86CC-EA761009CBF8}"/>
          </ac:spMkLst>
        </pc:spChg>
        <pc:spChg chg="del mod">
          <ac:chgData name="Helena Jelić" userId="1b24757c-b9fb-4316-bc9f-e9c83ffd340f" providerId="ADAL" clId="{DDE0B85F-CE7B-4F0F-BB35-ED9163E2FAD1}" dt="2023-02-14T14:25:46.498" v="2552"/>
          <ac:spMkLst>
            <pc:docMk/>
            <pc:sldMk cId="618118648" sldId="307"/>
            <ac:spMk id="23" creationId="{81674964-4CCF-4469-AF4B-848DF2F7C6DD}"/>
          </ac:spMkLst>
        </pc:spChg>
        <pc:spChg chg="del mod">
          <ac:chgData name="Helena Jelić" userId="1b24757c-b9fb-4316-bc9f-e9c83ffd340f" providerId="ADAL" clId="{DDE0B85F-CE7B-4F0F-BB35-ED9163E2FAD1}" dt="2023-02-14T14:25:46.498" v="2550"/>
          <ac:spMkLst>
            <pc:docMk/>
            <pc:sldMk cId="618118648" sldId="307"/>
            <ac:spMk id="25" creationId="{27831F4F-D472-4CFF-9EB9-0B4C150E24FC}"/>
          </ac:spMkLst>
        </pc:spChg>
        <pc:spChg chg="mod">
          <ac:chgData name="Helena Jelić" userId="1b24757c-b9fb-4316-bc9f-e9c83ffd340f" providerId="ADAL" clId="{DDE0B85F-CE7B-4F0F-BB35-ED9163E2FAD1}" dt="2023-02-14T12:43:55.594" v="993" actId="207"/>
          <ac:spMkLst>
            <pc:docMk/>
            <pc:sldMk cId="618118648" sldId="307"/>
            <ac:spMk id="160" creationId="{00000000-0000-0000-0000-000000000000}"/>
          </ac:spMkLst>
        </pc:spChg>
      </pc:sldChg>
      <pc:sldChg chg="modSp add del mod">
        <pc:chgData name="Helena Jelić" userId="1b24757c-b9fb-4316-bc9f-e9c83ffd340f" providerId="ADAL" clId="{DDE0B85F-CE7B-4F0F-BB35-ED9163E2FAD1}" dt="2023-02-14T12:42:05.197" v="933" actId="2696"/>
        <pc:sldMkLst>
          <pc:docMk/>
          <pc:sldMk cId="4135580136" sldId="307"/>
        </pc:sldMkLst>
        <pc:spChg chg="mod">
          <ac:chgData name="Helena Jelić" userId="1b24757c-b9fb-4316-bc9f-e9c83ffd340f" providerId="ADAL" clId="{DDE0B85F-CE7B-4F0F-BB35-ED9163E2FAD1}" dt="2023-02-14T12:38:09.177" v="923" actId="255"/>
          <ac:spMkLst>
            <pc:docMk/>
            <pc:sldMk cId="4135580136" sldId="307"/>
            <ac:spMk id="25" creationId="{5861714C-870B-51E9-9B01-5C3587D0DC8F}"/>
          </ac:spMkLst>
        </pc:spChg>
      </pc:sldChg>
      <pc:sldChg chg="modSp add mod">
        <pc:chgData name="Helena Jelić" userId="1b24757c-b9fb-4316-bc9f-e9c83ffd340f" providerId="ADAL" clId="{DDE0B85F-CE7B-4F0F-BB35-ED9163E2FAD1}" dt="2023-02-14T12:55:50.571" v="1459" actId="20577"/>
        <pc:sldMkLst>
          <pc:docMk/>
          <pc:sldMk cId="1381740891" sldId="308"/>
        </pc:sldMkLst>
        <pc:spChg chg="mod">
          <ac:chgData name="Helena Jelić" userId="1b24757c-b9fb-4316-bc9f-e9c83ffd340f" providerId="ADAL" clId="{DDE0B85F-CE7B-4F0F-BB35-ED9163E2FAD1}" dt="2023-02-14T12:55:50.571" v="1459" actId="20577"/>
          <ac:spMkLst>
            <pc:docMk/>
            <pc:sldMk cId="1381740891" sldId="308"/>
            <ac:spMk id="25" creationId="{5861714C-870B-51E9-9B01-5C3587D0DC8F}"/>
          </ac:spMkLst>
        </pc:spChg>
      </pc:sldChg>
      <pc:sldChg chg="addSp delSp modSp add del mod setBg">
        <pc:chgData name="Helena Jelić" userId="1b24757c-b9fb-4316-bc9f-e9c83ffd340f" providerId="ADAL" clId="{DDE0B85F-CE7B-4F0F-BB35-ED9163E2FAD1}" dt="2023-02-15T12:27:09.021" v="4953" actId="47"/>
        <pc:sldMkLst>
          <pc:docMk/>
          <pc:sldMk cId="3121847015" sldId="309"/>
        </pc:sldMkLst>
        <pc:spChg chg="mod">
          <ac:chgData name="Helena Jelić" userId="1b24757c-b9fb-4316-bc9f-e9c83ffd340f" providerId="ADAL" clId="{DDE0B85F-CE7B-4F0F-BB35-ED9163E2FAD1}" dt="2023-02-14T12:58:10.746" v="1520" actId="20577"/>
          <ac:spMkLst>
            <pc:docMk/>
            <pc:sldMk cId="3121847015" sldId="309"/>
            <ac:spMk id="194" creationId="{00000000-0000-0000-0000-000000000000}"/>
          </ac:spMkLst>
        </pc:spChg>
        <pc:spChg chg="mod">
          <ac:chgData name="Helena Jelić" userId="1b24757c-b9fb-4316-bc9f-e9c83ffd340f" providerId="ADAL" clId="{DDE0B85F-CE7B-4F0F-BB35-ED9163E2FAD1}" dt="2023-02-15T12:25:26.403" v="4886" actId="20577"/>
          <ac:spMkLst>
            <pc:docMk/>
            <pc:sldMk cId="3121847015" sldId="309"/>
            <ac:spMk id="195" creationId="{00000000-0000-0000-0000-000000000000}"/>
          </ac:spMkLst>
        </pc:spChg>
        <pc:spChg chg="del">
          <ac:chgData name="Helena Jelić" userId="1b24757c-b9fb-4316-bc9f-e9c83ffd340f" providerId="ADAL" clId="{DDE0B85F-CE7B-4F0F-BB35-ED9163E2FAD1}" dt="2023-02-15T12:25:28.951" v="4887" actId="478"/>
          <ac:spMkLst>
            <pc:docMk/>
            <pc:sldMk cId="3121847015" sldId="309"/>
            <ac:spMk id="196" creationId="{00000000-0000-0000-0000-000000000000}"/>
          </ac:spMkLst>
        </pc:spChg>
        <pc:picChg chg="add mod">
          <ac:chgData name="Helena Jelić" userId="1b24757c-b9fb-4316-bc9f-e9c83ffd340f" providerId="ADAL" clId="{DDE0B85F-CE7B-4F0F-BB35-ED9163E2FAD1}" dt="2023-02-15T12:26:34.846" v="4932" actId="14100"/>
          <ac:picMkLst>
            <pc:docMk/>
            <pc:sldMk cId="3121847015" sldId="309"/>
            <ac:picMk id="2" creationId="{658A3B67-D2B0-431F-B593-55439F582968}"/>
          </ac:picMkLst>
        </pc:picChg>
      </pc:sldChg>
      <pc:sldChg chg="addSp delSp modSp add del mod">
        <pc:chgData name="Helena Jelić" userId="1b24757c-b9fb-4316-bc9f-e9c83ffd340f" providerId="ADAL" clId="{DDE0B85F-CE7B-4F0F-BB35-ED9163E2FAD1}" dt="2023-02-15T12:58:35.283" v="5043" actId="47"/>
        <pc:sldMkLst>
          <pc:docMk/>
          <pc:sldMk cId="548490441" sldId="310"/>
        </pc:sldMkLst>
        <pc:spChg chg="del mod">
          <ac:chgData name="Helena Jelić" userId="1b24757c-b9fb-4316-bc9f-e9c83ffd340f" providerId="ADAL" clId="{DDE0B85F-CE7B-4F0F-BB35-ED9163E2FAD1}" dt="2023-02-14T14:26:18.551" v="2555"/>
          <ac:spMkLst>
            <pc:docMk/>
            <pc:sldMk cId="548490441" sldId="310"/>
            <ac:spMk id="8" creationId="{EC104806-9BEB-4C35-8311-7ADAD4A98DAF}"/>
          </ac:spMkLst>
        </pc:spChg>
        <pc:spChg chg="mod">
          <ac:chgData name="Helena Jelić" userId="1b24757c-b9fb-4316-bc9f-e9c83ffd340f" providerId="ADAL" clId="{DDE0B85F-CE7B-4F0F-BB35-ED9163E2FAD1}" dt="2023-02-14T14:32:13.505" v="2809" actId="20577"/>
          <ac:spMkLst>
            <pc:docMk/>
            <pc:sldMk cId="548490441" sldId="310"/>
            <ac:spMk id="10" creationId="{B794EFF3-CAF0-4495-8E38-48E8E235B469}"/>
          </ac:spMkLst>
        </pc:spChg>
        <pc:spChg chg="del mod">
          <ac:chgData name="Helena Jelić" userId="1b24757c-b9fb-4316-bc9f-e9c83ffd340f" providerId="ADAL" clId="{DDE0B85F-CE7B-4F0F-BB35-ED9163E2FAD1}" dt="2023-02-14T14:32:25.568" v="2812"/>
          <ac:spMkLst>
            <pc:docMk/>
            <pc:sldMk cId="548490441" sldId="310"/>
            <ac:spMk id="14" creationId="{66A7FAB5-2C5F-4E87-B671-0ABB98023DB0}"/>
          </ac:spMkLst>
        </pc:spChg>
        <pc:spChg chg="mod">
          <ac:chgData name="Helena Jelić" userId="1b24757c-b9fb-4316-bc9f-e9c83ffd340f" providerId="ADAL" clId="{DDE0B85F-CE7B-4F0F-BB35-ED9163E2FAD1}" dt="2023-02-14T14:29:43.871" v="2566" actId="20577"/>
          <ac:spMkLst>
            <pc:docMk/>
            <pc:sldMk cId="548490441" sldId="310"/>
            <ac:spMk id="16" creationId="{4945C5A8-9641-46B0-ADB1-7306AF612EE3}"/>
          </ac:spMkLst>
        </pc:spChg>
        <pc:spChg chg="mod">
          <ac:chgData name="Helena Jelić" userId="1b24757c-b9fb-4316-bc9f-e9c83ffd340f" providerId="ADAL" clId="{DDE0B85F-CE7B-4F0F-BB35-ED9163E2FAD1}" dt="2023-02-14T14:33:08.142" v="2827" actId="20577"/>
          <ac:spMkLst>
            <pc:docMk/>
            <pc:sldMk cId="548490441" sldId="310"/>
            <ac:spMk id="21" creationId="{74CF780B-88BA-4447-86CC-EA761009CBF8}"/>
          </ac:spMkLst>
        </pc:spChg>
        <pc:spChg chg="del mod">
          <ac:chgData name="Helena Jelić" userId="1b24757c-b9fb-4316-bc9f-e9c83ffd340f" providerId="ADAL" clId="{DDE0B85F-CE7B-4F0F-BB35-ED9163E2FAD1}" dt="2023-02-14T14:33:26.011" v="2832"/>
          <ac:spMkLst>
            <pc:docMk/>
            <pc:sldMk cId="548490441" sldId="310"/>
            <ac:spMk id="23" creationId="{81674964-4CCF-4469-AF4B-848DF2F7C6DD}"/>
          </ac:spMkLst>
        </pc:spChg>
        <pc:spChg chg="del mod">
          <ac:chgData name="Helena Jelić" userId="1b24757c-b9fb-4316-bc9f-e9c83ffd340f" providerId="ADAL" clId="{DDE0B85F-CE7B-4F0F-BB35-ED9163E2FAD1}" dt="2023-02-14T14:33:26.011" v="2834"/>
          <ac:spMkLst>
            <pc:docMk/>
            <pc:sldMk cId="548490441" sldId="310"/>
            <ac:spMk id="25" creationId="{27831F4F-D472-4CFF-9EB9-0B4C150E24FC}"/>
          </ac:spMkLst>
        </pc:spChg>
        <pc:spChg chg="mod">
          <ac:chgData name="Helena Jelić" userId="1b24757c-b9fb-4316-bc9f-e9c83ffd340f" providerId="ADAL" clId="{DDE0B85F-CE7B-4F0F-BB35-ED9163E2FAD1}" dt="2023-02-14T14:32:02.924" v="2789" actId="20577"/>
          <ac:spMkLst>
            <pc:docMk/>
            <pc:sldMk cId="548490441" sldId="310"/>
            <ac:spMk id="27" creationId="{0F6185CE-6810-456E-90F8-ABF39C9A0B30}"/>
          </ac:spMkLst>
        </pc:spChg>
        <pc:spChg chg="add mod">
          <ac:chgData name="Helena Jelić" userId="1b24757c-b9fb-4316-bc9f-e9c83ffd340f" providerId="ADAL" clId="{DDE0B85F-CE7B-4F0F-BB35-ED9163E2FAD1}" dt="2023-02-14T14:32:58.859" v="2819"/>
          <ac:spMkLst>
            <pc:docMk/>
            <pc:sldMk cId="548490441" sldId="310"/>
            <ac:spMk id="28" creationId="{D98519C4-362F-4A20-910C-FE06262FB37A}"/>
          </ac:spMkLst>
        </pc:spChg>
        <pc:spChg chg="mod">
          <ac:chgData name="Helena Jelić" userId="1b24757c-b9fb-4316-bc9f-e9c83ffd340f" providerId="ADAL" clId="{DDE0B85F-CE7B-4F0F-BB35-ED9163E2FAD1}" dt="2023-02-14T14:32:55.592" v="2818" actId="21"/>
          <ac:spMkLst>
            <pc:docMk/>
            <pc:sldMk cId="548490441" sldId="310"/>
            <ac:spMk id="161" creationId="{00000000-0000-0000-0000-000000000000}"/>
          </ac:spMkLst>
        </pc:spChg>
      </pc:sldChg>
      <pc:sldChg chg="modSp add del mod">
        <pc:chgData name="Helena Jelić" userId="1b24757c-b9fb-4316-bc9f-e9c83ffd340f" providerId="ADAL" clId="{DDE0B85F-CE7B-4F0F-BB35-ED9163E2FAD1}" dt="2023-02-15T16:01:22.208" v="5079" actId="20577"/>
        <pc:sldMkLst>
          <pc:docMk/>
          <pc:sldMk cId="2854852846" sldId="311"/>
        </pc:sldMkLst>
        <pc:spChg chg="mod">
          <ac:chgData name="Helena Jelić" userId="1b24757c-b9fb-4316-bc9f-e9c83ffd340f" providerId="ADAL" clId="{DDE0B85F-CE7B-4F0F-BB35-ED9163E2FAD1}" dt="2023-02-15T16:01:22.208" v="5079" actId="20577"/>
          <ac:spMkLst>
            <pc:docMk/>
            <pc:sldMk cId="2854852846" sldId="311"/>
            <ac:spMk id="25" creationId="{5861714C-870B-51E9-9B01-5C3587D0DC8F}"/>
          </ac:spMkLst>
        </pc:spChg>
      </pc:sldChg>
      <pc:sldChg chg="addSp delSp modSp add del mod setBg">
        <pc:chgData name="Helena Jelić" userId="1b24757c-b9fb-4316-bc9f-e9c83ffd340f" providerId="ADAL" clId="{DDE0B85F-CE7B-4F0F-BB35-ED9163E2FAD1}" dt="2023-02-15T12:28:20.924" v="5022" actId="47"/>
        <pc:sldMkLst>
          <pc:docMk/>
          <pc:sldMk cId="4292874969" sldId="312"/>
        </pc:sldMkLst>
        <pc:spChg chg="mod">
          <ac:chgData name="Helena Jelić" userId="1b24757c-b9fb-4316-bc9f-e9c83ffd340f" providerId="ADAL" clId="{DDE0B85F-CE7B-4F0F-BB35-ED9163E2FAD1}" dt="2023-02-15T12:27:32.086" v="4961" actId="1076"/>
          <ac:spMkLst>
            <pc:docMk/>
            <pc:sldMk cId="4292874969" sldId="312"/>
            <ac:spMk id="193" creationId="{00000000-0000-0000-0000-000000000000}"/>
          </ac:spMkLst>
        </pc:spChg>
        <pc:spChg chg="mod">
          <ac:chgData name="Helena Jelić" userId="1b24757c-b9fb-4316-bc9f-e9c83ffd340f" providerId="ADAL" clId="{DDE0B85F-CE7B-4F0F-BB35-ED9163E2FAD1}" dt="2023-02-14T13:26:09.142" v="1780" actId="20577"/>
          <ac:spMkLst>
            <pc:docMk/>
            <pc:sldMk cId="4292874969" sldId="312"/>
            <ac:spMk id="194" creationId="{00000000-0000-0000-0000-000000000000}"/>
          </ac:spMkLst>
        </pc:spChg>
        <pc:spChg chg="mod">
          <ac:chgData name="Helena Jelić" userId="1b24757c-b9fb-4316-bc9f-e9c83ffd340f" providerId="ADAL" clId="{DDE0B85F-CE7B-4F0F-BB35-ED9163E2FAD1}" dt="2023-02-14T13:25:40.538" v="1720" actId="20577"/>
          <ac:spMkLst>
            <pc:docMk/>
            <pc:sldMk cId="4292874969" sldId="312"/>
            <ac:spMk id="195" creationId="{00000000-0000-0000-0000-000000000000}"/>
          </ac:spMkLst>
        </pc:spChg>
        <pc:spChg chg="del mod">
          <ac:chgData name="Helena Jelić" userId="1b24757c-b9fb-4316-bc9f-e9c83ffd340f" providerId="ADAL" clId="{DDE0B85F-CE7B-4F0F-BB35-ED9163E2FAD1}" dt="2023-02-15T08:46:09.845" v="4799" actId="478"/>
          <ac:spMkLst>
            <pc:docMk/>
            <pc:sldMk cId="4292874969" sldId="312"/>
            <ac:spMk id="196" creationId="{00000000-0000-0000-0000-000000000000}"/>
          </ac:spMkLst>
        </pc:spChg>
        <pc:picChg chg="add del mod modCrop">
          <ac:chgData name="Helena Jelić" userId="1b24757c-b9fb-4316-bc9f-e9c83ffd340f" providerId="ADAL" clId="{DDE0B85F-CE7B-4F0F-BB35-ED9163E2FAD1}" dt="2023-02-15T08:45:09.989" v="4780"/>
          <ac:picMkLst>
            <pc:docMk/>
            <pc:sldMk cId="4292874969" sldId="312"/>
            <ac:picMk id="2" creationId="{AF66506E-AA9A-4CE3-B3E9-8D43635FBB9E}"/>
          </ac:picMkLst>
        </pc:picChg>
        <pc:picChg chg="add del mod ord modCrop">
          <ac:chgData name="Helena Jelić" userId="1b24757c-b9fb-4316-bc9f-e9c83ffd340f" providerId="ADAL" clId="{DDE0B85F-CE7B-4F0F-BB35-ED9163E2FAD1}" dt="2023-02-15T12:27:14.495" v="4954" actId="478"/>
          <ac:picMkLst>
            <pc:docMk/>
            <pc:sldMk cId="4292874969" sldId="312"/>
            <ac:picMk id="3" creationId="{18677024-C5FC-44D2-8DA9-A202BF1465C3}"/>
          </ac:picMkLst>
        </pc:picChg>
        <pc:picChg chg="add mod">
          <ac:chgData name="Helena Jelić" userId="1b24757c-b9fb-4316-bc9f-e9c83ffd340f" providerId="ADAL" clId="{DDE0B85F-CE7B-4F0F-BB35-ED9163E2FAD1}" dt="2023-02-15T12:27:58.639" v="4969" actId="14100"/>
          <ac:picMkLst>
            <pc:docMk/>
            <pc:sldMk cId="4292874969" sldId="312"/>
            <ac:picMk id="5" creationId="{72FA1E0D-AA25-4D3C-B072-1572B5244172}"/>
          </ac:picMkLst>
        </pc:picChg>
      </pc:sldChg>
      <pc:sldChg chg="addSp delSp modSp add del mod">
        <pc:chgData name="Helena Jelić" userId="1b24757c-b9fb-4316-bc9f-e9c83ffd340f" providerId="ADAL" clId="{DDE0B85F-CE7B-4F0F-BB35-ED9163E2FAD1}" dt="2023-02-15T12:58:53.413" v="5063" actId="47"/>
        <pc:sldMkLst>
          <pc:docMk/>
          <pc:sldMk cId="1595005869" sldId="313"/>
        </pc:sldMkLst>
        <pc:spChg chg="mod">
          <ac:chgData name="Helena Jelić" userId="1b24757c-b9fb-4316-bc9f-e9c83ffd340f" providerId="ADAL" clId="{DDE0B85F-CE7B-4F0F-BB35-ED9163E2FAD1}" dt="2023-02-14T14:55:35.589" v="3233" actId="20577"/>
          <ac:spMkLst>
            <pc:docMk/>
            <pc:sldMk cId="1595005869" sldId="313"/>
            <ac:spMk id="7" creationId="{FF648BA9-245D-4444-A8E5-BB9986E4DD7B}"/>
          </ac:spMkLst>
        </pc:spChg>
        <pc:spChg chg="add del mod">
          <ac:chgData name="Helena Jelić" userId="1b24757c-b9fb-4316-bc9f-e9c83ffd340f" providerId="ADAL" clId="{DDE0B85F-CE7B-4F0F-BB35-ED9163E2FAD1}" dt="2023-02-14T14:39:02.100" v="2973" actId="21"/>
          <ac:spMkLst>
            <pc:docMk/>
            <pc:sldMk cId="1595005869" sldId="313"/>
            <ac:spMk id="8" creationId="{EC104806-9BEB-4C35-8311-7ADAD4A98DAF}"/>
          </ac:spMkLst>
        </pc:spChg>
        <pc:spChg chg="mod">
          <ac:chgData name="Helena Jelić" userId="1b24757c-b9fb-4316-bc9f-e9c83ffd340f" providerId="ADAL" clId="{DDE0B85F-CE7B-4F0F-BB35-ED9163E2FAD1}" dt="2023-02-14T15:01:30.130" v="3296" actId="20577"/>
          <ac:spMkLst>
            <pc:docMk/>
            <pc:sldMk cId="1595005869" sldId="313"/>
            <ac:spMk id="10" creationId="{B794EFF3-CAF0-4495-8E38-48E8E235B469}"/>
          </ac:spMkLst>
        </pc:spChg>
        <pc:spChg chg="del mod">
          <ac:chgData name="Helena Jelić" userId="1b24757c-b9fb-4316-bc9f-e9c83ffd340f" providerId="ADAL" clId="{DDE0B85F-CE7B-4F0F-BB35-ED9163E2FAD1}" dt="2023-02-14T14:43:08.266" v="3178"/>
          <ac:spMkLst>
            <pc:docMk/>
            <pc:sldMk cId="1595005869" sldId="313"/>
            <ac:spMk id="14" creationId="{66A7FAB5-2C5F-4E87-B671-0ABB98023DB0}"/>
          </ac:spMkLst>
        </pc:spChg>
        <pc:spChg chg="mod">
          <ac:chgData name="Helena Jelić" userId="1b24757c-b9fb-4316-bc9f-e9c83ffd340f" providerId="ADAL" clId="{DDE0B85F-CE7B-4F0F-BB35-ED9163E2FAD1}" dt="2023-02-14T14:41:45.728" v="3106" actId="20577"/>
          <ac:spMkLst>
            <pc:docMk/>
            <pc:sldMk cId="1595005869" sldId="313"/>
            <ac:spMk id="16" creationId="{4945C5A8-9641-46B0-ADB1-7306AF612EE3}"/>
          </ac:spMkLst>
        </pc:spChg>
        <pc:spChg chg="mod">
          <ac:chgData name="Helena Jelić" userId="1b24757c-b9fb-4316-bc9f-e9c83ffd340f" providerId="ADAL" clId="{DDE0B85F-CE7B-4F0F-BB35-ED9163E2FAD1}" dt="2023-02-14T15:01:13.612" v="3286" actId="5793"/>
          <ac:spMkLst>
            <pc:docMk/>
            <pc:sldMk cId="1595005869" sldId="313"/>
            <ac:spMk id="19" creationId="{E75F3FED-21DC-42A2-9F0F-FC276616B8B0}"/>
          </ac:spMkLst>
        </pc:spChg>
        <pc:spChg chg="mod">
          <ac:chgData name="Helena Jelić" userId="1b24757c-b9fb-4316-bc9f-e9c83ffd340f" providerId="ADAL" clId="{DDE0B85F-CE7B-4F0F-BB35-ED9163E2FAD1}" dt="2023-02-14T14:41:51.905" v="3122" actId="20577"/>
          <ac:spMkLst>
            <pc:docMk/>
            <pc:sldMk cId="1595005869" sldId="313"/>
            <ac:spMk id="21" creationId="{74CF780B-88BA-4447-86CC-EA761009CBF8}"/>
          </ac:spMkLst>
        </pc:spChg>
        <pc:spChg chg="del mod">
          <ac:chgData name="Helena Jelić" userId="1b24757c-b9fb-4316-bc9f-e9c83ffd340f" providerId="ADAL" clId="{DDE0B85F-CE7B-4F0F-BB35-ED9163E2FAD1}" dt="2023-02-14T14:44:48.773" v="3206"/>
          <ac:spMkLst>
            <pc:docMk/>
            <pc:sldMk cId="1595005869" sldId="313"/>
            <ac:spMk id="23" creationId="{81674964-4CCF-4469-AF4B-848DF2F7C6DD}"/>
          </ac:spMkLst>
        </pc:spChg>
        <pc:spChg chg="del mod">
          <ac:chgData name="Helena Jelić" userId="1b24757c-b9fb-4316-bc9f-e9c83ffd340f" providerId="ADAL" clId="{DDE0B85F-CE7B-4F0F-BB35-ED9163E2FAD1}" dt="2023-02-14T14:43:08.266" v="3180"/>
          <ac:spMkLst>
            <pc:docMk/>
            <pc:sldMk cId="1595005869" sldId="313"/>
            <ac:spMk id="25" creationId="{27831F4F-D472-4CFF-9EB9-0B4C150E24FC}"/>
          </ac:spMkLst>
        </pc:spChg>
        <pc:spChg chg="add del mod">
          <ac:chgData name="Helena Jelić" userId="1b24757c-b9fb-4316-bc9f-e9c83ffd340f" providerId="ADAL" clId="{DDE0B85F-CE7B-4F0F-BB35-ED9163E2FAD1}" dt="2023-02-14T15:01:04.881" v="3260"/>
          <ac:spMkLst>
            <pc:docMk/>
            <pc:sldMk cId="1595005869" sldId="313"/>
            <ac:spMk id="28" creationId="{B6F2E7DA-C621-432C-825C-C8A4CD32E3CB}"/>
          </ac:spMkLst>
        </pc:spChg>
        <pc:spChg chg="mod">
          <ac:chgData name="Helena Jelić" userId="1b24757c-b9fb-4316-bc9f-e9c83ffd340f" providerId="ADAL" clId="{DDE0B85F-CE7B-4F0F-BB35-ED9163E2FAD1}" dt="2023-02-14T15:00:41.587" v="3235"/>
          <ac:spMkLst>
            <pc:docMk/>
            <pc:sldMk cId="1595005869" sldId="313"/>
            <ac:spMk id="161" creationId="{00000000-0000-0000-0000-000000000000}"/>
          </ac:spMkLst>
        </pc:spChg>
      </pc:sldChg>
      <pc:sldChg chg="modSp add mod">
        <pc:chgData name="Helena Jelić" userId="1b24757c-b9fb-4316-bc9f-e9c83ffd340f" providerId="ADAL" clId="{DDE0B85F-CE7B-4F0F-BB35-ED9163E2FAD1}" dt="2023-02-14T13:55:23.192" v="2260" actId="20577"/>
        <pc:sldMkLst>
          <pc:docMk/>
          <pc:sldMk cId="2879004472" sldId="314"/>
        </pc:sldMkLst>
        <pc:spChg chg="mod">
          <ac:chgData name="Helena Jelić" userId="1b24757c-b9fb-4316-bc9f-e9c83ffd340f" providerId="ADAL" clId="{DDE0B85F-CE7B-4F0F-BB35-ED9163E2FAD1}" dt="2023-02-14T13:55:23.192" v="2260" actId="20577"/>
          <ac:spMkLst>
            <pc:docMk/>
            <pc:sldMk cId="2879004472" sldId="314"/>
            <ac:spMk id="25" creationId="{5861714C-870B-51E9-9B01-5C3587D0DC8F}"/>
          </ac:spMkLst>
        </pc:spChg>
      </pc:sldChg>
      <pc:sldChg chg="addSp delSp modSp add mod setBg">
        <pc:chgData name="Helena Jelić" userId="1b24757c-b9fb-4316-bc9f-e9c83ffd340f" providerId="ADAL" clId="{DDE0B85F-CE7B-4F0F-BB35-ED9163E2FAD1}" dt="2023-02-14T13:37:04.228" v="1821" actId="1076"/>
        <pc:sldMkLst>
          <pc:docMk/>
          <pc:sldMk cId="2596408920" sldId="315"/>
        </pc:sldMkLst>
        <pc:spChg chg="add del mod ord">
          <ac:chgData name="Helena Jelić" userId="1b24757c-b9fb-4316-bc9f-e9c83ffd340f" providerId="ADAL" clId="{DDE0B85F-CE7B-4F0F-BB35-ED9163E2FAD1}" dt="2023-02-14T13:35:57.636" v="1819" actId="26606"/>
          <ac:spMkLst>
            <pc:docMk/>
            <pc:sldMk cId="2596408920" sldId="315"/>
            <ac:spMk id="25" creationId="{5861714C-870B-51E9-9B01-5C3587D0DC8F}"/>
          </ac:spMkLst>
        </pc:spChg>
        <pc:spChg chg="add del">
          <ac:chgData name="Helena Jelić" userId="1b24757c-b9fb-4316-bc9f-e9c83ffd340f" providerId="ADAL" clId="{DDE0B85F-CE7B-4F0F-BB35-ED9163E2FAD1}" dt="2023-02-14T13:35:50.511" v="1815" actId="26606"/>
          <ac:spMkLst>
            <pc:docMk/>
            <pc:sldMk cId="2596408920" sldId="315"/>
            <ac:spMk id="98" creationId="{40C1BC1E-153D-4DA3-87A4-314B61BC498D}"/>
          </ac:spMkLst>
        </pc:spChg>
        <pc:spChg chg="add del">
          <ac:chgData name="Helena Jelić" userId="1b24757c-b9fb-4316-bc9f-e9c83ffd340f" providerId="ADAL" clId="{DDE0B85F-CE7B-4F0F-BB35-ED9163E2FAD1}" dt="2023-02-14T13:35:50.511" v="1815" actId="26606"/>
          <ac:spMkLst>
            <pc:docMk/>
            <pc:sldMk cId="2596408920" sldId="315"/>
            <ac:spMk id="100" creationId="{FB5A56C3-A6D4-4D92-8AE6-10218C0764F5}"/>
          </ac:spMkLst>
        </pc:spChg>
        <pc:spChg chg="add del">
          <ac:chgData name="Helena Jelić" userId="1b24757c-b9fb-4316-bc9f-e9c83ffd340f" providerId="ADAL" clId="{DDE0B85F-CE7B-4F0F-BB35-ED9163E2FAD1}" dt="2023-02-14T13:35:53.370" v="1817" actId="26606"/>
          <ac:spMkLst>
            <pc:docMk/>
            <pc:sldMk cId="2596408920" sldId="315"/>
            <ac:spMk id="2133" creationId="{47155C6E-91BF-431D-9052-685726DFE7CD}"/>
          </ac:spMkLst>
        </pc:spChg>
        <pc:spChg chg="add del">
          <ac:chgData name="Helena Jelić" userId="1b24757c-b9fb-4316-bc9f-e9c83ffd340f" providerId="ADAL" clId="{DDE0B85F-CE7B-4F0F-BB35-ED9163E2FAD1}" dt="2023-02-14T13:35:53.370" v="1817" actId="26606"/>
          <ac:spMkLst>
            <pc:docMk/>
            <pc:sldMk cId="2596408920" sldId="315"/>
            <ac:spMk id="2134" creationId="{929B92EA-70A3-4CD0-A35F-D144D7F0F553}"/>
          </ac:spMkLst>
        </pc:spChg>
        <pc:spChg chg="add del">
          <ac:chgData name="Helena Jelić" userId="1b24757c-b9fb-4316-bc9f-e9c83ffd340f" providerId="ADAL" clId="{DDE0B85F-CE7B-4F0F-BB35-ED9163E2FAD1}" dt="2023-02-14T13:35:57.636" v="1819" actId="26606"/>
          <ac:spMkLst>
            <pc:docMk/>
            <pc:sldMk cId="2596408920" sldId="315"/>
            <ac:spMk id="2138" creationId="{57E607C4-A0A1-44FA-981D-EA3B81396361}"/>
          </ac:spMkLst>
        </pc:spChg>
        <pc:grpChg chg="add del mod">
          <ac:chgData name="Helena Jelić" userId="1b24757c-b9fb-4316-bc9f-e9c83ffd340f" providerId="ADAL" clId="{DDE0B85F-CE7B-4F0F-BB35-ED9163E2FAD1}" dt="2023-02-14T13:30:36.977" v="1804"/>
          <ac:grpSpMkLst>
            <pc:docMk/>
            <pc:sldMk cId="2596408920" sldId="315"/>
            <ac:grpSpMk id="5" creationId="{F9E1381D-BF85-4D6C-9DBA-789AFBF93A25}"/>
          </ac:grpSpMkLst>
        </pc:grpChg>
        <pc:grpChg chg="add del mod">
          <ac:chgData name="Helena Jelić" userId="1b24757c-b9fb-4316-bc9f-e9c83ffd340f" providerId="ADAL" clId="{DDE0B85F-CE7B-4F0F-BB35-ED9163E2FAD1}" dt="2023-02-14T13:30:36.977" v="1804"/>
          <ac:grpSpMkLst>
            <pc:docMk/>
            <pc:sldMk cId="2596408920" sldId="315"/>
            <ac:grpSpMk id="14" creationId="{6EB17EAA-1F66-49FA-8F7C-E5E899BD3C57}"/>
          </ac:grpSpMkLst>
        </pc:grpChg>
        <pc:grpChg chg="add del mod">
          <ac:chgData name="Helena Jelić" userId="1b24757c-b9fb-4316-bc9f-e9c83ffd340f" providerId="ADAL" clId="{DDE0B85F-CE7B-4F0F-BB35-ED9163E2FAD1}" dt="2023-02-14T13:30:45.228" v="1806"/>
          <ac:grpSpMkLst>
            <pc:docMk/>
            <pc:sldMk cId="2596408920" sldId="315"/>
            <ac:grpSpMk id="33" creationId="{6F5B773D-4525-4CC6-BE0F-C4F839BFC945}"/>
          </ac:grpSpMkLst>
        </pc:grpChg>
        <pc:grpChg chg="add del mod">
          <ac:chgData name="Helena Jelić" userId="1b24757c-b9fb-4316-bc9f-e9c83ffd340f" providerId="ADAL" clId="{DDE0B85F-CE7B-4F0F-BB35-ED9163E2FAD1}" dt="2023-02-14T13:30:45.228" v="1806"/>
          <ac:grpSpMkLst>
            <pc:docMk/>
            <pc:sldMk cId="2596408920" sldId="315"/>
            <ac:grpSpMk id="42" creationId="{DA3FB654-4014-4810-B489-8A026B559996}"/>
          </ac:grpSpMkLst>
        </pc:grpChg>
        <pc:grpChg chg="add del mod">
          <ac:chgData name="Helena Jelić" userId="1b24757c-b9fb-4316-bc9f-e9c83ffd340f" providerId="ADAL" clId="{DDE0B85F-CE7B-4F0F-BB35-ED9163E2FAD1}" dt="2023-02-14T13:35:01.253" v="1808"/>
          <ac:grpSpMkLst>
            <pc:docMk/>
            <pc:sldMk cId="2596408920" sldId="315"/>
            <ac:grpSpMk id="61" creationId="{CCEEB1BC-9E02-4856-9A0A-2F1991B00C96}"/>
          </ac:grpSpMkLst>
        </pc:grpChg>
        <pc:grpChg chg="add del mod">
          <ac:chgData name="Helena Jelić" userId="1b24757c-b9fb-4316-bc9f-e9c83ffd340f" providerId="ADAL" clId="{DDE0B85F-CE7B-4F0F-BB35-ED9163E2FAD1}" dt="2023-02-14T13:35:01.253" v="1808"/>
          <ac:grpSpMkLst>
            <pc:docMk/>
            <pc:sldMk cId="2596408920" sldId="315"/>
            <ac:grpSpMk id="70" creationId="{C6577A00-6C83-496B-974D-C4A439BC7F73}"/>
          </ac:grpSpMkLst>
        </pc:grpChg>
        <pc:graphicFrameChg chg="add del mod">
          <ac:chgData name="Helena Jelić" userId="1b24757c-b9fb-4316-bc9f-e9c83ffd340f" providerId="ADAL" clId="{DDE0B85F-CE7B-4F0F-BB35-ED9163E2FAD1}" dt="2023-02-14T13:30:29.474" v="1802"/>
          <ac:graphicFrameMkLst>
            <pc:docMk/>
            <pc:sldMk cId="2596408920" sldId="315"/>
            <ac:graphicFrameMk id="2" creationId="{8784BE75-F707-4756-A922-8185FB2E42A2}"/>
          </ac:graphicFrameMkLst>
        </pc:graphicFrameChg>
        <pc:graphicFrameChg chg="add del">
          <ac:chgData name="Helena Jelić" userId="1b24757c-b9fb-4316-bc9f-e9c83ffd340f" providerId="ADAL" clId="{DDE0B85F-CE7B-4F0F-BB35-ED9163E2FAD1}" dt="2023-02-14T13:30:36.977" v="1804"/>
          <ac:graphicFrameMkLst>
            <pc:docMk/>
            <pc:sldMk cId="2596408920" sldId="315"/>
            <ac:graphicFrameMk id="3" creationId="{E8FE0CA5-4D39-4931-93EF-9A6E42321644}"/>
          </ac:graphicFrameMkLst>
        </pc:graphicFrameChg>
        <pc:graphicFrameChg chg="add del">
          <ac:chgData name="Helena Jelić" userId="1b24757c-b9fb-4316-bc9f-e9c83ffd340f" providerId="ADAL" clId="{DDE0B85F-CE7B-4F0F-BB35-ED9163E2FAD1}" dt="2023-02-14T13:30:45.228" v="1806"/>
          <ac:graphicFrameMkLst>
            <pc:docMk/>
            <pc:sldMk cId="2596408920" sldId="315"/>
            <ac:graphicFrameMk id="4" creationId="{92165309-838E-456F-9991-CE709DA9B530}"/>
          </ac:graphicFrameMkLst>
        </pc:graphicFrameChg>
        <pc:graphicFrameChg chg="add del">
          <ac:chgData name="Helena Jelić" userId="1b24757c-b9fb-4316-bc9f-e9c83ffd340f" providerId="ADAL" clId="{DDE0B85F-CE7B-4F0F-BB35-ED9163E2FAD1}" dt="2023-02-14T13:35:01.253" v="1808"/>
          <ac:graphicFrameMkLst>
            <pc:docMk/>
            <pc:sldMk cId="2596408920" sldId="315"/>
            <ac:graphicFrameMk id="60" creationId="{D5976474-BAC7-47DC-A591-BFB3BE8867DD}"/>
          </ac:graphicFrameMkLst>
        </pc:graphicFrameChg>
        <pc:graphicFrameChg chg="add del mod">
          <ac:chgData name="Helena Jelić" userId="1b24757c-b9fb-4316-bc9f-e9c83ffd340f" providerId="ADAL" clId="{DDE0B85F-CE7B-4F0F-BB35-ED9163E2FAD1}" dt="2023-02-14T13:35:28.427" v="1812"/>
          <ac:graphicFrameMkLst>
            <pc:docMk/>
            <pc:sldMk cId="2596408920" sldId="315"/>
            <ac:graphicFrameMk id="88" creationId="{8EC8F23F-661F-43C9-8498-3789DA465752}"/>
          </ac:graphicFrameMkLst>
        </pc:graphicFrameChg>
        <pc:picChg chg="add mod">
          <ac:chgData name="Helena Jelić" userId="1b24757c-b9fb-4316-bc9f-e9c83ffd340f" providerId="ADAL" clId="{DDE0B85F-CE7B-4F0F-BB35-ED9163E2FAD1}" dt="2023-02-14T13:37:04.228" v="1821" actId="1076"/>
          <ac:picMkLst>
            <pc:docMk/>
            <pc:sldMk cId="2596408920" sldId="315"/>
            <ac:picMk id="89" creationId="{829AB08A-5C02-4031-A9E4-99C0D6E32154}"/>
          </ac:picMkLst>
        </pc:picChg>
        <pc:picChg chg="add del">
          <ac:chgData name="Helena Jelić" userId="1b24757c-b9fb-4316-bc9f-e9c83ffd340f" providerId="ADAL" clId="{DDE0B85F-CE7B-4F0F-BB35-ED9163E2FAD1}" dt="2023-02-14T13:35:50.511" v="1815" actId="26606"/>
          <ac:picMkLst>
            <pc:docMk/>
            <pc:sldMk cId="2596408920" sldId="315"/>
            <ac:picMk id="94" creationId="{B1981535-B5AA-4E0C-ACE5-925CC19B20FE}"/>
          </ac:picMkLst>
        </pc:picChg>
        <pc:picChg chg="add del">
          <ac:chgData name="Helena Jelić" userId="1b24757c-b9fb-4316-bc9f-e9c83ffd340f" providerId="ADAL" clId="{DDE0B85F-CE7B-4F0F-BB35-ED9163E2FAD1}" dt="2023-02-14T13:35:50.511" v="1815" actId="26606"/>
          <ac:picMkLst>
            <pc:docMk/>
            <pc:sldMk cId="2596408920" sldId="315"/>
            <ac:picMk id="96" creationId="{BF97D060-AA7E-4411-BA62-28BD1EBD55D6}"/>
          </ac:picMkLst>
        </pc:picChg>
        <pc:picChg chg="add del">
          <ac:chgData name="Helena Jelić" userId="1b24757c-b9fb-4316-bc9f-e9c83ffd340f" providerId="ADAL" clId="{DDE0B85F-CE7B-4F0F-BB35-ED9163E2FAD1}" dt="2023-02-14T13:35:53.370" v="1817" actId="26606"/>
          <ac:picMkLst>
            <pc:docMk/>
            <pc:sldMk cId="2596408920" sldId="315"/>
            <ac:picMk id="2131" creationId="{B1981535-B5AA-4E0C-ACE5-925CC19B20FE}"/>
          </ac:picMkLst>
        </pc:picChg>
        <pc:picChg chg="add del">
          <ac:chgData name="Helena Jelić" userId="1b24757c-b9fb-4316-bc9f-e9c83ffd340f" providerId="ADAL" clId="{DDE0B85F-CE7B-4F0F-BB35-ED9163E2FAD1}" dt="2023-02-14T13:35:53.370" v="1817" actId="26606"/>
          <ac:picMkLst>
            <pc:docMk/>
            <pc:sldMk cId="2596408920" sldId="315"/>
            <ac:picMk id="2132" creationId="{BF97D060-AA7E-4411-BA62-28BD1EBD55D6}"/>
          </ac:picMkLst>
        </pc:picChg>
        <pc:picChg chg="add del">
          <ac:chgData name="Helena Jelić" userId="1b24757c-b9fb-4316-bc9f-e9c83ffd340f" providerId="ADAL" clId="{DDE0B85F-CE7B-4F0F-BB35-ED9163E2FAD1}" dt="2023-02-14T13:35:57.636" v="1819" actId="26606"/>
          <ac:picMkLst>
            <pc:docMk/>
            <pc:sldMk cId="2596408920" sldId="315"/>
            <ac:picMk id="2136" creationId="{B1981535-B5AA-4E0C-ACE5-925CC19B20FE}"/>
          </ac:picMkLst>
        </pc:picChg>
        <pc:picChg chg="add del">
          <ac:chgData name="Helena Jelić" userId="1b24757c-b9fb-4316-bc9f-e9c83ffd340f" providerId="ADAL" clId="{DDE0B85F-CE7B-4F0F-BB35-ED9163E2FAD1}" dt="2023-02-14T13:35:57.636" v="1819" actId="26606"/>
          <ac:picMkLst>
            <pc:docMk/>
            <pc:sldMk cId="2596408920" sldId="315"/>
            <ac:picMk id="2137" creationId="{BF97D060-AA7E-4411-BA62-28BD1EBD55D6}"/>
          </ac:picMkLst>
        </pc:picChg>
      </pc:sldChg>
      <pc:sldChg chg="modSp add mod">
        <pc:chgData name="Helena Jelić" userId="1b24757c-b9fb-4316-bc9f-e9c83ffd340f" providerId="ADAL" clId="{DDE0B85F-CE7B-4F0F-BB35-ED9163E2FAD1}" dt="2023-02-14T13:54:45.746" v="2258" actId="20577"/>
        <pc:sldMkLst>
          <pc:docMk/>
          <pc:sldMk cId="421978626" sldId="316"/>
        </pc:sldMkLst>
        <pc:spChg chg="mod">
          <ac:chgData name="Helena Jelić" userId="1b24757c-b9fb-4316-bc9f-e9c83ffd340f" providerId="ADAL" clId="{DDE0B85F-CE7B-4F0F-BB35-ED9163E2FAD1}" dt="2023-02-14T13:54:45.746" v="2258" actId="20577"/>
          <ac:spMkLst>
            <pc:docMk/>
            <pc:sldMk cId="421978626" sldId="316"/>
            <ac:spMk id="25" creationId="{5861714C-870B-51E9-9B01-5C3587D0DC8F}"/>
          </ac:spMkLst>
        </pc:spChg>
      </pc:sldChg>
      <pc:sldChg chg="modSp add del mod">
        <pc:chgData name="Helena Jelić" userId="1b24757c-b9fb-4316-bc9f-e9c83ffd340f" providerId="ADAL" clId="{DDE0B85F-CE7B-4F0F-BB35-ED9163E2FAD1}" dt="2023-02-14T17:14:48.307" v="4759" actId="2696"/>
        <pc:sldMkLst>
          <pc:docMk/>
          <pc:sldMk cId="1323356709" sldId="317"/>
        </pc:sldMkLst>
        <pc:spChg chg="mod">
          <ac:chgData name="Helena Jelić" userId="1b24757c-b9fb-4316-bc9f-e9c83ffd340f" providerId="ADAL" clId="{DDE0B85F-CE7B-4F0F-BB35-ED9163E2FAD1}" dt="2023-02-14T14:00:43.173" v="2263" actId="20577"/>
          <ac:spMkLst>
            <pc:docMk/>
            <pc:sldMk cId="1323356709" sldId="317"/>
            <ac:spMk id="195" creationId="{00000000-0000-0000-0000-000000000000}"/>
          </ac:spMkLst>
        </pc:spChg>
      </pc:sldChg>
      <pc:sldChg chg="modSp add del mod">
        <pc:chgData name="Helena Jelić" userId="1b24757c-b9fb-4316-bc9f-e9c83ffd340f" providerId="ADAL" clId="{DDE0B85F-CE7B-4F0F-BB35-ED9163E2FAD1}" dt="2023-02-15T17:56:18.715" v="5457" actId="47"/>
        <pc:sldMkLst>
          <pc:docMk/>
          <pc:sldMk cId="87884810" sldId="318"/>
        </pc:sldMkLst>
        <pc:spChg chg="mod">
          <ac:chgData name="Helena Jelić" userId="1b24757c-b9fb-4316-bc9f-e9c83ffd340f" providerId="ADAL" clId="{DDE0B85F-CE7B-4F0F-BB35-ED9163E2FAD1}" dt="2023-02-15T17:48:22.678" v="5270" actId="113"/>
          <ac:spMkLst>
            <pc:docMk/>
            <pc:sldMk cId="87884810" sldId="318"/>
            <ac:spMk id="25" creationId="{5861714C-870B-51E9-9B01-5C3587D0DC8F}"/>
          </ac:spMkLst>
        </pc:spChg>
      </pc:sldChg>
      <pc:sldChg chg="modSp add del mod">
        <pc:chgData name="Helena Jelić" userId="1b24757c-b9fb-4316-bc9f-e9c83ffd340f" providerId="ADAL" clId="{DDE0B85F-CE7B-4F0F-BB35-ED9163E2FAD1}" dt="2023-02-14T14:56:07.350" v="3234" actId="2696"/>
        <pc:sldMkLst>
          <pc:docMk/>
          <pc:sldMk cId="3056436208" sldId="319"/>
        </pc:sldMkLst>
        <pc:spChg chg="mod">
          <ac:chgData name="Helena Jelić" userId="1b24757c-b9fb-4316-bc9f-e9c83ffd340f" providerId="ADAL" clId="{DDE0B85F-CE7B-4F0F-BB35-ED9163E2FAD1}" dt="2023-02-14T14:53:56.205" v="3228" actId="20577"/>
          <ac:spMkLst>
            <pc:docMk/>
            <pc:sldMk cId="3056436208" sldId="319"/>
            <ac:spMk id="7" creationId="{FF648BA9-245D-4444-A8E5-BB9986E4DD7B}"/>
          </ac:spMkLst>
        </pc:spChg>
      </pc:sldChg>
      <pc:sldChg chg="modSp add del mod">
        <pc:chgData name="Helena Jelić" userId="1b24757c-b9fb-4316-bc9f-e9c83ffd340f" providerId="ADAL" clId="{DDE0B85F-CE7B-4F0F-BB35-ED9163E2FAD1}" dt="2023-02-15T12:23:29.243" v="4865" actId="47"/>
        <pc:sldMkLst>
          <pc:docMk/>
          <pc:sldMk cId="4012845539" sldId="319"/>
        </pc:sldMkLst>
        <pc:spChg chg="mod">
          <ac:chgData name="Helena Jelić" userId="1b24757c-b9fb-4316-bc9f-e9c83ffd340f" providerId="ADAL" clId="{DDE0B85F-CE7B-4F0F-BB35-ED9163E2FAD1}" dt="2023-02-14T17:14:12.163" v="4758" actId="20577"/>
          <ac:spMkLst>
            <pc:docMk/>
            <pc:sldMk cId="4012845539" sldId="319"/>
            <ac:spMk id="195" creationId="{00000000-0000-0000-0000-000000000000}"/>
          </ac:spMkLst>
        </pc:spChg>
      </pc:sldChg>
      <pc:sldChg chg="add">
        <pc:chgData name="Helena Jelić" userId="1b24757c-b9fb-4316-bc9f-e9c83ffd340f" providerId="ADAL" clId="{DDE0B85F-CE7B-4F0F-BB35-ED9163E2FAD1}" dt="2023-02-14T15:45:48.356" v="3298"/>
        <pc:sldMkLst>
          <pc:docMk/>
          <pc:sldMk cId="1663974681" sldId="320"/>
        </pc:sldMkLst>
      </pc:sldChg>
      <pc:sldChg chg="modSp add mod">
        <pc:chgData name="Helena Jelić" userId="1b24757c-b9fb-4316-bc9f-e9c83ffd340f" providerId="ADAL" clId="{DDE0B85F-CE7B-4F0F-BB35-ED9163E2FAD1}" dt="2023-02-14T17:10:34.225" v="4448" actId="113"/>
        <pc:sldMkLst>
          <pc:docMk/>
          <pc:sldMk cId="4100579387" sldId="321"/>
        </pc:sldMkLst>
        <pc:spChg chg="mod">
          <ac:chgData name="Helena Jelić" userId="1b24757c-b9fb-4316-bc9f-e9c83ffd340f" providerId="ADAL" clId="{DDE0B85F-CE7B-4F0F-BB35-ED9163E2FAD1}" dt="2023-02-14T17:10:34.225" v="4448" actId="113"/>
          <ac:spMkLst>
            <pc:docMk/>
            <pc:sldMk cId="4100579387" sldId="321"/>
            <ac:spMk id="25" creationId="{5861714C-870B-51E9-9B01-5C3587D0DC8F}"/>
          </ac:spMkLst>
        </pc:spChg>
      </pc:sldChg>
      <pc:sldChg chg="modSp add mod">
        <pc:chgData name="Helena Jelić" userId="1b24757c-b9fb-4316-bc9f-e9c83ffd340f" providerId="ADAL" clId="{DDE0B85F-CE7B-4F0F-BB35-ED9163E2FAD1}" dt="2023-02-14T17:06:03.163" v="3986" actId="20577"/>
        <pc:sldMkLst>
          <pc:docMk/>
          <pc:sldMk cId="1357725775" sldId="322"/>
        </pc:sldMkLst>
        <pc:spChg chg="mod">
          <ac:chgData name="Helena Jelić" userId="1b24757c-b9fb-4316-bc9f-e9c83ffd340f" providerId="ADAL" clId="{DDE0B85F-CE7B-4F0F-BB35-ED9163E2FAD1}" dt="2023-02-14T17:06:03.163" v="3986" actId="20577"/>
          <ac:spMkLst>
            <pc:docMk/>
            <pc:sldMk cId="1357725775" sldId="322"/>
            <ac:spMk id="25" creationId="{5861714C-870B-51E9-9B01-5C3587D0DC8F}"/>
          </ac:spMkLst>
        </pc:spChg>
      </pc:sldChg>
      <pc:sldChg chg="modSp add mod">
        <pc:chgData name="Helena Jelić" userId="1b24757c-b9fb-4316-bc9f-e9c83ffd340f" providerId="ADAL" clId="{DDE0B85F-CE7B-4F0F-BB35-ED9163E2FAD1}" dt="2023-02-15T12:18:54.169" v="4820" actId="20577"/>
        <pc:sldMkLst>
          <pc:docMk/>
          <pc:sldMk cId="1813582846" sldId="323"/>
        </pc:sldMkLst>
        <pc:spChg chg="mod">
          <ac:chgData name="Helena Jelić" userId="1b24757c-b9fb-4316-bc9f-e9c83ffd340f" providerId="ADAL" clId="{DDE0B85F-CE7B-4F0F-BB35-ED9163E2FAD1}" dt="2023-02-15T12:18:54.169" v="4820" actId="20577"/>
          <ac:spMkLst>
            <pc:docMk/>
            <pc:sldMk cId="1813582846" sldId="323"/>
            <ac:spMk id="25" creationId="{5861714C-870B-51E9-9B01-5C3587D0DC8F}"/>
          </ac:spMkLst>
        </pc:spChg>
      </pc:sldChg>
      <pc:sldChg chg="modSp mod">
        <pc:chgData name="Helena Jelić" userId="1b24757c-b9fb-4316-bc9f-e9c83ffd340f" providerId="ADAL" clId="{DDE0B85F-CE7B-4F0F-BB35-ED9163E2FAD1}" dt="2023-02-15T18:31:11.823" v="5474" actId="20577"/>
        <pc:sldMkLst>
          <pc:docMk/>
          <pc:sldMk cId="893253440" sldId="324"/>
        </pc:sldMkLst>
        <pc:spChg chg="mod">
          <ac:chgData name="Helena Jelić" userId="1b24757c-b9fb-4316-bc9f-e9c83ffd340f" providerId="ADAL" clId="{DDE0B85F-CE7B-4F0F-BB35-ED9163E2FAD1}" dt="2023-02-15T12:58:11.923" v="5042" actId="20577"/>
          <ac:spMkLst>
            <pc:docMk/>
            <pc:sldMk cId="893253440" sldId="324"/>
            <ac:spMk id="25" creationId="{5861714C-870B-51E9-9B01-5C3587D0DC8F}"/>
          </ac:spMkLst>
        </pc:spChg>
        <pc:graphicFrameChg chg="modGraphic">
          <ac:chgData name="Helena Jelić" userId="1b24757c-b9fb-4316-bc9f-e9c83ffd340f" providerId="ADAL" clId="{DDE0B85F-CE7B-4F0F-BB35-ED9163E2FAD1}" dt="2023-02-15T18:31:11.823" v="5474" actId="20577"/>
          <ac:graphicFrameMkLst>
            <pc:docMk/>
            <pc:sldMk cId="893253440" sldId="324"/>
            <ac:graphicFrameMk id="2" creationId="{C64C9E5B-8B84-5AEF-9F6C-A16094AAC568}"/>
          </ac:graphicFrameMkLst>
        </pc:graphicFrameChg>
      </pc:sldChg>
      <pc:sldChg chg="addSp delSp modSp mod setBg setClrOvrMap">
        <pc:chgData name="Helena Jelić" userId="1b24757c-b9fb-4316-bc9f-e9c83ffd340f" providerId="ADAL" clId="{DDE0B85F-CE7B-4F0F-BB35-ED9163E2FAD1}" dt="2023-02-15T12:23:10.437" v="4864" actId="26606"/>
        <pc:sldMkLst>
          <pc:docMk/>
          <pc:sldMk cId="1351301880" sldId="329"/>
        </pc:sldMkLst>
        <pc:spChg chg="ord">
          <ac:chgData name="Helena Jelić" userId="1b24757c-b9fb-4316-bc9f-e9c83ffd340f" providerId="ADAL" clId="{DDE0B85F-CE7B-4F0F-BB35-ED9163E2FAD1}" dt="2023-02-15T12:21:35.510" v="4852" actId="26606"/>
          <ac:spMkLst>
            <pc:docMk/>
            <pc:sldMk cId="1351301880" sldId="329"/>
            <ac:spMk id="25" creationId="{5861714C-870B-51E9-9B01-5C3587D0DC8F}"/>
          </ac:spMkLst>
        </pc:spChg>
        <pc:spChg chg="mod">
          <ac:chgData name="Helena Jelić" userId="1b24757c-b9fb-4316-bc9f-e9c83ffd340f" providerId="ADAL" clId="{DDE0B85F-CE7B-4F0F-BB35-ED9163E2FAD1}" dt="2023-02-15T12:23:10.437" v="4864" actId="26606"/>
          <ac:spMkLst>
            <pc:docMk/>
            <pc:sldMk cId="1351301880" sldId="329"/>
            <ac:spMk id="35" creationId="{2CD00B18-E362-3E9B-D0E4-7954636D045B}"/>
          </ac:spMkLst>
        </pc:spChg>
        <pc:spChg chg="del mod ord">
          <ac:chgData name="Helena Jelić" userId="1b24757c-b9fb-4316-bc9f-e9c83ffd340f" providerId="ADAL" clId="{DDE0B85F-CE7B-4F0F-BB35-ED9163E2FAD1}" dt="2023-02-15T12:22:05.817" v="4854" actId="478"/>
          <ac:spMkLst>
            <pc:docMk/>
            <pc:sldMk cId="1351301880" sldId="329"/>
            <ac:spMk id="37" creationId="{1853AF43-B227-D0CB-29A9-098824C0A565}"/>
          </ac:spMkLst>
        </pc:spChg>
        <pc:spChg chg="add del">
          <ac:chgData name="Helena Jelić" userId="1b24757c-b9fb-4316-bc9f-e9c83ffd340f" providerId="ADAL" clId="{DDE0B85F-CE7B-4F0F-BB35-ED9163E2FAD1}" dt="2023-02-15T12:21:07.267" v="4829" actId="26606"/>
          <ac:spMkLst>
            <pc:docMk/>
            <pc:sldMk cId="1351301880" sldId="329"/>
            <ac:spMk id="42" creationId="{04812C46-200A-4DEB-A05E-3ED6C68C2387}"/>
          </ac:spMkLst>
        </pc:spChg>
        <pc:spChg chg="add del">
          <ac:chgData name="Helena Jelić" userId="1b24757c-b9fb-4316-bc9f-e9c83ffd340f" providerId="ADAL" clId="{DDE0B85F-CE7B-4F0F-BB35-ED9163E2FAD1}" dt="2023-02-15T12:21:07.267" v="4829" actId="26606"/>
          <ac:spMkLst>
            <pc:docMk/>
            <pc:sldMk cId="1351301880" sldId="329"/>
            <ac:spMk id="44" creationId="{D1EA859B-E555-4109-94F3-6700E046E008}"/>
          </ac:spMkLst>
        </pc:spChg>
        <pc:spChg chg="add del">
          <ac:chgData name="Helena Jelić" userId="1b24757c-b9fb-4316-bc9f-e9c83ffd340f" providerId="ADAL" clId="{DDE0B85F-CE7B-4F0F-BB35-ED9163E2FAD1}" dt="2023-02-15T12:21:14.581" v="4831" actId="26606"/>
          <ac:spMkLst>
            <pc:docMk/>
            <pc:sldMk cId="1351301880" sldId="329"/>
            <ac:spMk id="46" creationId="{F13C74B1-5B17-4795-BED0-7140497B445A}"/>
          </ac:spMkLst>
        </pc:spChg>
        <pc:spChg chg="add del">
          <ac:chgData name="Helena Jelić" userId="1b24757c-b9fb-4316-bc9f-e9c83ffd340f" providerId="ADAL" clId="{DDE0B85F-CE7B-4F0F-BB35-ED9163E2FAD1}" dt="2023-02-15T12:21:14.581" v="4831" actId="26606"/>
          <ac:spMkLst>
            <pc:docMk/>
            <pc:sldMk cId="1351301880" sldId="329"/>
            <ac:spMk id="47" creationId="{D4974D33-8DC5-464E-8C6D-BE58F0669C17}"/>
          </ac:spMkLst>
        </pc:spChg>
        <pc:spChg chg="add del">
          <ac:chgData name="Helena Jelić" userId="1b24757c-b9fb-4316-bc9f-e9c83ffd340f" providerId="ADAL" clId="{DDE0B85F-CE7B-4F0F-BB35-ED9163E2FAD1}" dt="2023-02-15T12:21:18.465" v="4833" actId="26606"/>
          <ac:spMkLst>
            <pc:docMk/>
            <pc:sldMk cId="1351301880" sldId="329"/>
            <ac:spMk id="48" creationId="{7A5F0580-5EE9-419F-96EE-B6529EF6E7D0}"/>
          </ac:spMkLst>
        </pc:spChg>
        <pc:spChg chg="add del">
          <ac:chgData name="Helena Jelić" userId="1b24757c-b9fb-4316-bc9f-e9c83ffd340f" providerId="ADAL" clId="{DDE0B85F-CE7B-4F0F-BB35-ED9163E2FAD1}" dt="2023-02-15T12:21:18.465" v="4833" actId="26606"/>
          <ac:spMkLst>
            <pc:docMk/>
            <pc:sldMk cId="1351301880" sldId="329"/>
            <ac:spMk id="49" creationId="{8FC9BE17-9A7B-462D-AE50-3D8777387304}"/>
          </ac:spMkLst>
        </pc:spChg>
        <pc:spChg chg="add del">
          <ac:chgData name="Helena Jelić" userId="1b24757c-b9fb-4316-bc9f-e9c83ffd340f" providerId="ADAL" clId="{DDE0B85F-CE7B-4F0F-BB35-ED9163E2FAD1}" dt="2023-02-15T12:21:18.465" v="4833" actId="26606"/>
          <ac:spMkLst>
            <pc:docMk/>
            <pc:sldMk cId="1351301880" sldId="329"/>
            <ac:spMk id="50" creationId="{3EBE8569-6AEC-4B8C-8D53-2DE337CDBA65}"/>
          </ac:spMkLst>
        </pc:spChg>
        <pc:spChg chg="add del">
          <ac:chgData name="Helena Jelić" userId="1b24757c-b9fb-4316-bc9f-e9c83ffd340f" providerId="ADAL" clId="{DDE0B85F-CE7B-4F0F-BB35-ED9163E2FAD1}" dt="2023-02-15T12:21:18.465" v="4833" actId="26606"/>
          <ac:spMkLst>
            <pc:docMk/>
            <pc:sldMk cId="1351301880" sldId="329"/>
            <ac:spMk id="51" creationId="{55D4142C-5077-457F-A6AD-3FECFDB39685}"/>
          </ac:spMkLst>
        </pc:spChg>
        <pc:spChg chg="add del">
          <ac:chgData name="Helena Jelić" userId="1b24757c-b9fb-4316-bc9f-e9c83ffd340f" providerId="ADAL" clId="{DDE0B85F-CE7B-4F0F-BB35-ED9163E2FAD1}" dt="2023-02-15T12:21:20.293" v="4835" actId="26606"/>
          <ac:spMkLst>
            <pc:docMk/>
            <pc:sldMk cId="1351301880" sldId="329"/>
            <ac:spMk id="53" creationId="{F13C74B1-5B17-4795-BED0-7140497B445A}"/>
          </ac:spMkLst>
        </pc:spChg>
        <pc:spChg chg="add del">
          <ac:chgData name="Helena Jelić" userId="1b24757c-b9fb-4316-bc9f-e9c83ffd340f" providerId="ADAL" clId="{DDE0B85F-CE7B-4F0F-BB35-ED9163E2FAD1}" dt="2023-02-15T12:21:20.293" v="4835" actId="26606"/>
          <ac:spMkLst>
            <pc:docMk/>
            <pc:sldMk cId="1351301880" sldId="329"/>
            <ac:spMk id="54" creationId="{D4974D33-8DC5-464E-8C6D-BE58F0669C17}"/>
          </ac:spMkLst>
        </pc:spChg>
        <pc:spChg chg="add del">
          <ac:chgData name="Helena Jelić" userId="1b24757c-b9fb-4316-bc9f-e9c83ffd340f" providerId="ADAL" clId="{DDE0B85F-CE7B-4F0F-BB35-ED9163E2FAD1}" dt="2023-02-15T12:21:27.244" v="4837" actId="26606"/>
          <ac:spMkLst>
            <pc:docMk/>
            <pc:sldMk cId="1351301880" sldId="329"/>
            <ac:spMk id="56" creationId="{8FC9BE17-9A7B-462D-AE50-3D8777387304}"/>
          </ac:spMkLst>
        </pc:spChg>
        <pc:spChg chg="add del">
          <ac:chgData name="Helena Jelić" userId="1b24757c-b9fb-4316-bc9f-e9c83ffd340f" providerId="ADAL" clId="{DDE0B85F-CE7B-4F0F-BB35-ED9163E2FAD1}" dt="2023-02-15T12:21:27.244" v="4837" actId="26606"/>
          <ac:spMkLst>
            <pc:docMk/>
            <pc:sldMk cId="1351301880" sldId="329"/>
            <ac:spMk id="57" creationId="{3EBE8569-6AEC-4B8C-8D53-2DE337CDBA65}"/>
          </ac:spMkLst>
        </pc:spChg>
        <pc:spChg chg="add del">
          <ac:chgData name="Helena Jelić" userId="1b24757c-b9fb-4316-bc9f-e9c83ffd340f" providerId="ADAL" clId="{DDE0B85F-CE7B-4F0F-BB35-ED9163E2FAD1}" dt="2023-02-15T12:21:27.244" v="4837" actId="26606"/>
          <ac:spMkLst>
            <pc:docMk/>
            <pc:sldMk cId="1351301880" sldId="329"/>
            <ac:spMk id="58" creationId="{55D4142C-5077-457F-A6AD-3FECFDB39685}"/>
          </ac:spMkLst>
        </pc:spChg>
        <pc:spChg chg="add del">
          <ac:chgData name="Helena Jelić" userId="1b24757c-b9fb-4316-bc9f-e9c83ffd340f" providerId="ADAL" clId="{DDE0B85F-CE7B-4F0F-BB35-ED9163E2FAD1}" dt="2023-02-15T12:21:27.244" v="4837" actId="26606"/>
          <ac:spMkLst>
            <pc:docMk/>
            <pc:sldMk cId="1351301880" sldId="329"/>
            <ac:spMk id="59" creationId="{7A5F0580-5EE9-419F-96EE-B6529EF6E7D0}"/>
          </ac:spMkLst>
        </pc:spChg>
        <pc:spChg chg="add del">
          <ac:chgData name="Helena Jelić" userId="1b24757c-b9fb-4316-bc9f-e9c83ffd340f" providerId="ADAL" clId="{DDE0B85F-CE7B-4F0F-BB35-ED9163E2FAD1}" dt="2023-02-15T12:21:28.789" v="4839" actId="26606"/>
          <ac:spMkLst>
            <pc:docMk/>
            <pc:sldMk cId="1351301880" sldId="329"/>
            <ac:spMk id="61" creationId="{79BB35BC-D5C2-4C8B-A22A-A71E6191913B}"/>
          </ac:spMkLst>
        </pc:spChg>
        <pc:spChg chg="add del">
          <ac:chgData name="Helena Jelić" userId="1b24757c-b9fb-4316-bc9f-e9c83ffd340f" providerId="ADAL" clId="{DDE0B85F-CE7B-4F0F-BB35-ED9163E2FAD1}" dt="2023-02-15T12:21:30.117" v="4841" actId="26606"/>
          <ac:spMkLst>
            <pc:docMk/>
            <pc:sldMk cId="1351301880" sldId="329"/>
            <ac:spMk id="63" creationId="{04812C46-200A-4DEB-A05E-3ED6C68C2387}"/>
          </ac:spMkLst>
        </pc:spChg>
        <pc:spChg chg="add del">
          <ac:chgData name="Helena Jelić" userId="1b24757c-b9fb-4316-bc9f-e9c83ffd340f" providerId="ADAL" clId="{DDE0B85F-CE7B-4F0F-BB35-ED9163E2FAD1}" dt="2023-02-15T12:21:30.117" v="4841" actId="26606"/>
          <ac:spMkLst>
            <pc:docMk/>
            <pc:sldMk cId="1351301880" sldId="329"/>
            <ac:spMk id="64" creationId="{D1EA859B-E555-4109-94F3-6700E046E008}"/>
          </ac:spMkLst>
        </pc:spChg>
        <pc:spChg chg="add del">
          <ac:chgData name="Helena Jelić" userId="1b24757c-b9fb-4316-bc9f-e9c83ffd340f" providerId="ADAL" clId="{DDE0B85F-CE7B-4F0F-BB35-ED9163E2FAD1}" dt="2023-02-15T12:21:31.539" v="4843" actId="26606"/>
          <ac:spMkLst>
            <pc:docMk/>
            <pc:sldMk cId="1351301880" sldId="329"/>
            <ac:spMk id="66" creationId="{04812C46-200A-4DEB-A05E-3ED6C68C2387}"/>
          </ac:spMkLst>
        </pc:spChg>
        <pc:spChg chg="add del">
          <ac:chgData name="Helena Jelić" userId="1b24757c-b9fb-4316-bc9f-e9c83ffd340f" providerId="ADAL" clId="{DDE0B85F-CE7B-4F0F-BB35-ED9163E2FAD1}" dt="2023-02-15T12:21:31.539" v="4843" actId="26606"/>
          <ac:spMkLst>
            <pc:docMk/>
            <pc:sldMk cId="1351301880" sldId="329"/>
            <ac:spMk id="67" creationId="{D1EA859B-E555-4109-94F3-6700E046E008}"/>
          </ac:spMkLst>
        </pc:spChg>
        <pc:spChg chg="add del">
          <ac:chgData name="Helena Jelić" userId="1b24757c-b9fb-4316-bc9f-e9c83ffd340f" providerId="ADAL" clId="{DDE0B85F-CE7B-4F0F-BB35-ED9163E2FAD1}" dt="2023-02-15T12:21:32.643" v="4845" actId="26606"/>
          <ac:spMkLst>
            <pc:docMk/>
            <pc:sldMk cId="1351301880" sldId="329"/>
            <ac:spMk id="69" creationId="{5E8D2E83-FB3A-40E7-A9E5-7AB389D612B4}"/>
          </ac:spMkLst>
        </pc:spChg>
        <pc:spChg chg="add del">
          <ac:chgData name="Helena Jelić" userId="1b24757c-b9fb-4316-bc9f-e9c83ffd340f" providerId="ADAL" clId="{DDE0B85F-CE7B-4F0F-BB35-ED9163E2FAD1}" dt="2023-02-15T12:21:33.611" v="4847" actId="26606"/>
          <ac:spMkLst>
            <pc:docMk/>
            <pc:sldMk cId="1351301880" sldId="329"/>
            <ac:spMk id="71" creationId="{9AA72BD9-2C5A-4EDC-931F-5AA08EACA0F3}"/>
          </ac:spMkLst>
        </pc:spChg>
        <pc:spChg chg="add del">
          <ac:chgData name="Helena Jelić" userId="1b24757c-b9fb-4316-bc9f-e9c83ffd340f" providerId="ADAL" clId="{DDE0B85F-CE7B-4F0F-BB35-ED9163E2FAD1}" dt="2023-02-15T12:21:33.611" v="4847" actId="26606"/>
          <ac:spMkLst>
            <pc:docMk/>
            <pc:sldMk cId="1351301880" sldId="329"/>
            <ac:spMk id="72" creationId="{DD3981AC-7B61-4947-BCF3-F7AA7FA385B9}"/>
          </ac:spMkLst>
        </pc:spChg>
        <pc:spChg chg="add del">
          <ac:chgData name="Helena Jelić" userId="1b24757c-b9fb-4316-bc9f-e9c83ffd340f" providerId="ADAL" clId="{DDE0B85F-CE7B-4F0F-BB35-ED9163E2FAD1}" dt="2023-02-15T12:21:33.611" v="4847" actId="26606"/>
          <ac:spMkLst>
            <pc:docMk/>
            <pc:sldMk cId="1351301880" sldId="329"/>
            <ac:spMk id="73" creationId="{55D4142C-5077-457F-A6AD-3FECFDB39685}"/>
          </ac:spMkLst>
        </pc:spChg>
        <pc:spChg chg="add del">
          <ac:chgData name="Helena Jelić" userId="1b24757c-b9fb-4316-bc9f-e9c83ffd340f" providerId="ADAL" clId="{DDE0B85F-CE7B-4F0F-BB35-ED9163E2FAD1}" dt="2023-02-15T12:21:33.611" v="4847" actId="26606"/>
          <ac:spMkLst>
            <pc:docMk/>
            <pc:sldMk cId="1351301880" sldId="329"/>
            <ac:spMk id="74" creationId="{7A5F0580-5EE9-419F-96EE-B6529EF6E7D0}"/>
          </ac:spMkLst>
        </pc:spChg>
        <pc:spChg chg="add del">
          <ac:chgData name="Helena Jelić" userId="1b24757c-b9fb-4316-bc9f-e9c83ffd340f" providerId="ADAL" clId="{DDE0B85F-CE7B-4F0F-BB35-ED9163E2FAD1}" dt="2023-02-15T12:21:34.870" v="4849" actId="26606"/>
          <ac:spMkLst>
            <pc:docMk/>
            <pc:sldMk cId="1351301880" sldId="329"/>
            <ac:spMk id="76" creationId="{9F79630B-0F0B-446E-A637-38FA8F61D10E}"/>
          </ac:spMkLst>
        </pc:spChg>
        <pc:spChg chg="add del">
          <ac:chgData name="Helena Jelić" userId="1b24757c-b9fb-4316-bc9f-e9c83ffd340f" providerId="ADAL" clId="{DDE0B85F-CE7B-4F0F-BB35-ED9163E2FAD1}" dt="2023-02-15T12:21:34.870" v="4849" actId="26606"/>
          <ac:spMkLst>
            <pc:docMk/>
            <pc:sldMk cId="1351301880" sldId="329"/>
            <ac:spMk id="77" creationId="{B3437C99-FC8E-4311-B48A-F0C4C329B154}"/>
          </ac:spMkLst>
        </pc:spChg>
        <pc:spChg chg="add del">
          <ac:chgData name="Helena Jelić" userId="1b24757c-b9fb-4316-bc9f-e9c83ffd340f" providerId="ADAL" clId="{DDE0B85F-CE7B-4F0F-BB35-ED9163E2FAD1}" dt="2023-02-15T12:21:35.510" v="4851" actId="26606"/>
          <ac:spMkLst>
            <pc:docMk/>
            <pc:sldMk cId="1351301880" sldId="329"/>
            <ac:spMk id="79" creationId="{79BB35BC-D5C2-4C8B-A22A-A71E6191913B}"/>
          </ac:spMkLst>
        </pc:spChg>
        <pc:spChg chg="add del">
          <ac:chgData name="Helena Jelić" userId="1b24757c-b9fb-4316-bc9f-e9c83ffd340f" providerId="ADAL" clId="{DDE0B85F-CE7B-4F0F-BB35-ED9163E2FAD1}" dt="2023-02-15T12:23:10.437" v="4864" actId="26606"/>
          <ac:spMkLst>
            <pc:docMk/>
            <pc:sldMk cId="1351301880" sldId="329"/>
            <ac:spMk id="81" creationId="{8FC9BE17-9A7B-462D-AE50-3D8777387304}"/>
          </ac:spMkLst>
        </pc:spChg>
        <pc:spChg chg="add del">
          <ac:chgData name="Helena Jelić" userId="1b24757c-b9fb-4316-bc9f-e9c83ffd340f" providerId="ADAL" clId="{DDE0B85F-CE7B-4F0F-BB35-ED9163E2FAD1}" dt="2023-02-15T12:23:10.437" v="4864" actId="26606"/>
          <ac:spMkLst>
            <pc:docMk/>
            <pc:sldMk cId="1351301880" sldId="329"/>
            <ac:spMk id="82" creationId="{3EBE8569-6AEC-4B8C-8D53-2DE337CDBA65}"/>
          </ac:spMkLst>
        </pc:spChg>
        <pc:spChg chg="add del">
          <ac:chgData name="Helena Jelić" userId="1b24757c-b9fb-4316-bc9f-e9c83ffd340f" providerId="ADAL" clId="{DDE0B85F-CE7B-4F0F-BB35-ED9163E2FAD1}" dt="2023-02-15T12:23:10.437" v="4864" actId="26606"/>
          <ac:spMkLst>
            <pc:docMk/>
            <pc:sldMk cId="1351301880" sldId="329"/>
            <ac:spMk id="83" creationId="{55D4142C-5077-457F-A6AD-3FECFDB39685}"/>
          </ac:spMkLst>
        </pc:spChg>
        <pc:spChg chg="add del">
          <ac:chgData name="Helena Jelić" userId="1b24757c-b9fb-4316-bc9f-e9c83ffd340f" providerId="ADAL" clId="{DDE0B85F-CE7B-4F0F-BB35-ED9163E2FAD1}" dt="2023-02-15T12:23:10.437" v="4864" actId="26606"/>
          <ac:spMkLst>
            <pc:docMk/>
            <pc:sldMk cId="1351301880" sldId="329"/>
            <ac:spMk id="84" creationId="{7A5F0580-5EE9-419F-96EE-B6529EF6E7D0}"/>
          </ac:spMkLst>
        </pc:spChg>
        <pc:spChg chg="add del">
          <ac:chgData name="Helena Jelić" userId="1b24757c-b9fb-4316-bc9f-e9c83ffd340f" providerId="ADAL" clId="{DDE0B85F-CE7B-4F0F-BB35-ED9163E2FAD1}" dt="2023-02-15T12:22:55.301" v="4859" actId="26606"/>
          <ac:spMkLst>
            <pc:docMk/>
            <pc:sldMk cId="1351301880" sldId="329"/>
            <ac:spMk id="89" creationId="{37C89E4B-3C9F-44B9-8B86-D9E3D112D8EC}"/>
          </ac:spMkLst>
        </pc:spChg>
        <pc:spChg chg="add del">
          <ac:chgData name="Helena Jelić" userId="1b24757c-b9fb-4316-bc9f-e9c83ffd340f" providerId="ADAL" clId="{DDE0B85F-CE7B-4F0F-BB35-ED9163E2FAD1}" dt="2023-02-15T12:23:03.017" v="4861" actId="26606"/>
          <ac:spMkLst>
            <pc:docMk/>
            <pc:sldMk cId="1351301880" sldId="329"/>
            <ac:spMk id="95" creationId="{00C150C7-96FB-4EB9-BDF9-212535A6089F}"/>
          </ac:spMkLst>
        </pc:spChg>
        <pc:spChg chg="add del">
          <ac:chgData name="Helena Jelić" userId="1b24757c-b9fb-4316-bc9f-e9c83ffd340f" providerId="ADAL" clId="{DDE0B85F-CE7B-4F0F-BB35-ED9163E2FAD1}" dt="2023-02-15T12:23:03.017" v="4861" actId="26606"/>
          <ac:spMkLst>
            <pc:docMk/>
            <pc:sldMk cId="1351301880" sldId="329"/>
            <ac:spMk id="96" creationId="{0AB225BA-7412-4605-8E8D-5AED2BF56A11}"/>
          </ac:spMkLst>
        </pc:spChg>
        <pc:spChg chg="add del">
          <ac:chgData name="Helena Jelić" userId="1b24757c-b9fb-4316-bc9f-e9c83ffd340f" providerId="ADAL" clId="{DDE0B85F-CE7B-4F0F-BB35-ED9163E2FAD1}" dt="2023-02-15T12:23:03.017" v="4861" actId="26606"/>
          <ac:spMkLst>
            <pc:docMk/>
            <pc:sldMk cId="1351301880" sldId="329"/>
            <ac:spMk id="97" creationId="{604BB9CD-970D-4FE5-B4E3-D651735BF4FE}"/>
          </ac:spMkLst>
        </pc:spChg>
        <pc:spChg chg="add del">
          <ac:chgData name="Helena Jelić" userId="1b24757c-b9fb-4316-bc9f-e9c83ffd340f" providerId="ADAL" clId="{DDE0B85F-CE7B-4F0F-BB35-ED9163E2FAD1}" dt="2023-02-15T12:23:03.017" v="4861" actId="26606"/>
          <ac:spMkLst>
            <pc:docMk/>
            <pc:sldMk cId="1351301880" sldId="329"/>
            <ac:spMk id="98" creationId="{5E0D6276-8D53-4DDA-A15A-90E0831F6D61}"/>
          </ac:spMkLst>
        </pc:spChg>
        <pc:spChg chg="add del">
          <ac:chgData name="Helena Jelić" userId="1b24757c-b9fb-4316-bc9f-e9c83ffd340f" providerId="ADAL" clId="{DDE0B85F-CE7B-4F0F-BB35-ED9163E2FAD1}" dt="2023-02-15T12:23:10.437" v="4863" actId="26606"/>
          <ac:spMkLst>
            <pc:docMk/>
            <pc:sldMk cId="1351301880" sldId="329"/>
            <ac:spMk id="100" creationId="{F1611BA9-268A-49A6-84F8-FC91536686E4}"/>
          </ac:spMkLst>
        </pc:spChg>
        <pc:spChg chg="add del">
          <ac:chgData name="Helena Jelić" userId="1b24757c-b9fb-4316-bc9f-e9c83ffd340f" providerId="ADAL" clId="{DDE0B85F-CE7B-4F0F-BB35-ED9163E2FAD1}" dt="2023-02-15T12:23:10.437" v="4863" actId="26606"/>
          <ac:spMkLst>
            <pc:docMk/>
            <pc:sldMk cId="1351301880" sldId="329"/>
            <ac:spMk id="101" creationId="{E20EB187-900F-4AF5-813B-101456D9FD39}"/>
          </ac:spMkLst>
        </pc:spChg>
        <pc:spChg chg="add del">
          <ac:chgData name="Helena Jelić" userId="1b24757c-b9fb-4316-bc9f-e9c83ffd340f" providerId="ADAL" clId="{DDE0B85F-CE7B-4F0F-BB35-ED9163E2FAD1}" dt="2023-02-15T12:23:10.437" v="4863" actId="26606"/>
          <ac:spMkLst>
            <pc:docMk/>
            <pc:sldMk cId="1351301880" sldId="329"/>
            <ac:spMk id="102" creationId="{1825D5AF-D278-4D9A-A4F5-A1A1D3507636}"/>
          </ac:spMkLst>
        </pc:spChg>
        <pc:spChg chg="add">
          <ac:chgData name="Helena Jelić" userId="1b24757c-b9fb-4316-bc9f-e9c83ffd340f" providerId="ADAL" clId="{DDE0B85F-CE7B-4F0F-BB35-ED9163E2FAD1}" dt="2023-02-15T12:23:10.437" v="4864" actId="26606"/>
          <ac:spMkLst>
            <pc:docMk/>
            <pc:sldMk cId="1351301880" sldId="329"/>
            <ac:spMk id="104" creationId="{37C89E4B-3C9F-44B9-8B86-D9E3D112D8EC}"/>
          </ac:spMkLst>
        </pc:spChg>
        <pc:picChg chg="add mod ord">
          <ac:chgData name="Helena Jelić" userId="1b24757c-b9fb-4316-bc9f-e9c83ffd340f" providerId="ADAL" clId="{DDE0B85F-CE7B-4F0F-BB35-ED9163E2FAD1}" dt="2023-02-15T12:23:10.437" v="4864" actId="26606"/>
          <ac:picMkLst>
            <pc:docMk/>
            <pc:sldMk cId="1351301880" sldId="329"/>
            <ac:picMk id="3" creationId="{3E72C077-136A-43D6-93A6-DF373AC3B40D}"/>
          </ac:picMkLst>
        </pc:picChg>
        <pc:cxnChg chg="add del">
          <ac:chgData name="Helena Jelić" userId="1b24757c-b9fb-4316-bc9f-e9c83ffd340f" providerId="ADAL" clId="{DDE0B85F-CE7B-4F0F-BB35-ED9163E2FAD1}" dt="2023-02-15T12:22:55.301" v="4859" actId="26606"/>
          <ac:cxnSpMkLst>
            <pc:docMk/>
            <pc:sldMk cId="1351301880" sldId="329"/>
            <ac:cxnSpMk id="91" creationId="{AA2EAA10-076F-46BD-8F0F-B9A2FB77A85C}"/>
          </ac:cxnSpMkLst>
        </pc:cxnChg>
        <pc:cxnChg chg="add del">
          <ac:chgData name="Helena Jelić" userId="1b24757c-b9fb-4316-bc9f-e9c83ffd340f" providerId="ADAL" clId="{DDE0B85F-CE7B-4F0F-BB35-ED9163E2FAD1}" dt="2023-02-15T12:22:55.301" v="4859" actId="26606"/>
          <ac:cxnSpMkLst>
            <pc:docMk/>
            <pc:sldMk cId="1351301880" sldId="329"/>
            <ac:cxnSpMk id="93" creationId="{D891E407-403B-4764-86C9-33A56D3BCAA3}"/>
          </ac:cxnSpMkLst>
        </pc:cxnChg>
        <pc:cxnChg chg="add">
          <ac:chgData name="Helena Jelić" userId="1b24757c-b9fb-4316-bc9f-e9c83ffd340f" providerId="ADAL" clId="{DDE0B85F-CE7B-4F0F-BB35-ED9163E2FAD1}" dt="2023-02-15T12:23:10.437" v="4864" actId="26606"/>
          <ac:cxnSpMkLst>
            <pc:docMk/>
            <pc:sldMk cId="1351301880" sldId="329"/>
            <ac:cxnSpMk id="105" creationId="{AA2EAA10-076F-46BD-8F0F-B9A2FB77A85C}"/>
          </ac:cxnSpMkLst>
        </pc:cxnChg>
        <pc:cxnChg chg="add">
          <ac:chgData name="Helena Jelić" userId="1b24757c-b9fb-4316-bc9f-e9c83ffd340f" providerId="ADAL" clId="{DDE0B85F-CE7B-4F0F-BB35-ED9163E2FAD1}" dt="2023-02-15T12:23:10.437" v="4864" actId="26606"/>
          <ac:cxnSpMkLst>
            <pc:docMk/>
            <pc:sldMk cId="1351301880" sldId="329"/>
            <ac:cxnSpMk id="106" creationId="{D891E407-403B-4764-86C9-33A56D3BCAA3}"/>
          </ac:cxnSpMkLst>
        </pc:cxnChg>
      </pc:sldChg>
      <pc:sldChg chg="addSp delSp modSp del mod setBg">
        <pc:chgData name="Helena Jelić" userId="1b24757c-b9fb-4316-bc9f-e9c83ffd340f" providerId="ADAL" clId="{DDE0B85F-CE7B-4F0F-BB35-ED9163E2FAD1}" dt="2023-02-15T12:31:11.092" v="5039" actId="47"/>
        <pc:sldMkLst>
          <pc:docMk/>
          <pc:sldMk cId="4249665886" sldId="330"/>
        </pc:sldMkLst>
        <pc:spChg chg="ord">
          <ac:chgData name="Helena Jelić" userId="1b24757c-b9fb-4316-bc9f-e9c83ffd340f" providerId="ADAL" clId="{DDE0B85F-CE7B-4F0F-BB35-ED9163E2FAD1}" dt="2023-02-15T12:23:55.903" v="4872" actId="26606"/>
          <ac:spMkLst>
            <pc:docMk/>
            <pc:sldMk cId="4249665886" sldId="330"/>
            <ac:spMk id="25" creationId="{5861714C-870B-51E9-9B01-5C3587D0DC8F}"/>
          </ac:spMkLst>
        </pc:spChg>
        <pc:spChg chg="mod ord">
          <ac:chgData name="Helena Jelić" userId="1b24757c-b9fb-4316-bc9f-e9c83ffd340f" providerId="ADAL" clId="{DDE0B85F-CE7B-4F0F-BB35-ED9163E2FAD1}" dt="2023-02-15T12:26:57.900" v="4952" actId="20577"/>
          <ac:spMkLst>
            <pc:docMk/>
            <pc:sldMk cId="4249665886" sldId="330"/>
            <ac:spMk id="35" creationId="{2CD00B18-E362-3E9B-D0E4-7954636D045B}"/>
          </ac:spMkLst>
        </pc:spChg>
        <pc:spChg chg="del mod">
          <ac:chgData name="Helena Jelić" userId="1b24757c-b9fb-4316-bc9f-e9c83ffd340f" providerId="ADAL" clId="{DDE0B85F-CE7B-4F0F-BB35-ED9163E2FAD1}" dt="2023-02-15T12:23:38.431" v="4867" actId="478"/>
          <ac:spMkLst>
            <pc:docMk/>
            <pc:sldMk cId="4249665886" sldId="330"/>
            <ac:spMk id="37" creationId="{1853AF43-B227-D0CB-29A9-098824C0A565}"/>
          </ac:spMkLst>
        </pc:spChg>
        <pc:spChg chg="add del">
          <ac:chgData name="Helena Jelić" userId="1b24757c-b9fb-4316-bc9f-e9c83ffd340f" providerId="ADAL" clId="{DDE0B85F-CE7B-4F0F-BB35-ED9163E2FAD1}" dt="2023-02-15T12:24:59.069" v="4885" actId="26606"/>
          <ac:spMkLst>
            <pc:docMk/>
            <pc:sldMk cId="4249665886" sldId="330"/>
            <ac:spMk id="40" creationId="{37C89E4B-3C9F-44B9-8B86-D9E3D112D8EC}"/>
          </ac:spMkLst>
        </pc:spChg>
        <pc:spChg chg="add del">
          <ac:chgData name="Helena Jelić" userId="1b24757c-b9fb-4316-bc9f-e9c83ffd340f" providerId="ADAL" clId="{DDE0B85F-CE7B-4F0F-BB35-ED9163E2FAD1}" dt="2023-02-15T12:24:59.069" v="4885" actId="26606"/>
          <ac:spMkLst>
            <pc:docMk/>
            <pc:sldMk cId="4249665886" sldId="330"/>
            <ac:spMk id="49" creationId="{37C89E4B-3C9F-44B9-8B86-D9E3D112D8EC}"/>
          </ac:spMkLst>
        </pc:spChg>
        <pc:picChg chg="add mod">
          <ac:chgData name="Helena Jelić" userId="1b24757c-b9fb-4316-bc9f-e9c83ffd340f" providerId="ADAL" clId="{DDE0B85F-CE7B-4F0F-BB35-ED9163E2FAD1}" dt="2023-02-15T12:24:40.649" v="4880" actId="1076"/>
          <ac:picMkLst>
            <pc:docMk/>
            <pc:sldMk cId="4249665886" sldId="330"/>
            <ac:picMk id="2" creationId="{D77225F7-11AF-48F3-B87C-F3D48A3F1840}"/>
          </ac:picMkLst>
        </pc:picChg>
        <pc:cxnChg chg="add del">
          <ac:chgData name="Helena Jelić" userId="1b24757c-b9fb-4316-bc9f-e9c83ffd340f" providerId="ADAL" clId="{DDE0B85F-CE7B-4F0F-BB35-ED9163E2FAD1}" dt="2023-02-15T12:24:59.069" v="4885" actId="26606"/>
          <ac:cxnSpMkLst>
            <pc:docMk/>
            <pc:sldMk cId="4249665886" sldId="330"/>
            <ac:cxnSpMk id="42" creationId="{AA2EAA10-076F-46BD-8F0F-B9A2FB77A85C}"/>
          </ac:cxnSpMkLst>
        </pc:cxnChg>
        <pc:cxnChg chg="add del">
          <ac:chgData name="Helena Jelić" userId="1b24757c-b9fb-4316-bc9f-e9c83ffd340f" providerId="ADAL" clId="{DDE0B85F-CE7B-4F0F-BB35-ED9163E2FAD1}" dt="2023-02-15T12:24:59.069" v="4885" actId="26606"/>
          <ac:cxnSpMkLst>
            <pc:docMk/>
            <pc:sldMk cId="4249665886" sldId="330"/>
            <ac:cxnSpMk id="44" creationId="{D891E407-403B-4764-86C9-33A56D3BCAA3}"/>
          </ac:cxnSpMkLst>
        </pc:cxnChg>
        <pc:cxnChg chg="add del">
          <ac:chgData name="Helena Jelić" userId="1b24757c-b9fb-4316-bc9f-e9c83ffd340f" providerId="ADAL" clId="{DDE0B85F-CE7B-4F0F-BB35-ED9163E2FAD1}" dt="2023-02-15T12:24:59.069" v="4885" actId="26606"/>
          <ac:cxnSpMkLst>
            <pc:docMk/>
            <pc:sldMk cId="4249665886" sldId="330"/>
            <ac:cxnSpMk id="51" creationId="{AA2EAA10-076F-46BD-8F0F-B9A2FB77A85C}"/>
          </ac:cxnSpMkLst>
        </pc:cxnChg>
        <pc:cxnChg chg="add del">
          <ac:chgData name="Helena Jelić" userId="1b24757c-b9fb-4316-bc9f-e9c83ffd340f" providerId="ADAL" clId="{DDE0B85F-CE7B-4F0F-BB35-ED9163E2FAD1}" dt="2023-02-15T12:24:59.069" v="4885" actId="26606"/>
          <ac:cxnSpMkLst>
            <pc:docMk/>
            <pc:sldMk cId="4249665886" sldId="330"/>
            <ac:cxnSpMk id="53" creationId="{D891E407-403B-4764-86C9-33A56D3BCAA3}"/>
          </ac:cxnSpMkLst>
        </pc:cxnChg>
      </pc:sldChg>
      <pc:sldChg chg="modSp mod">
        <pc:chgData name="Helena Jelić" userId="1b24757c-b9fb-4316-bc9f-e9c83ffd340f" providerId="ADAL" clId="{DDE0B85F-CE7B-4F0F-BB35-ED9163E2FAD1}" dt="2023-02-15T16:21:34.091" v="5082" actId="1076"/>
        <pc:sldMkLst>
          <pc:docMk/>
          <pc:sldMk cId="2033452919" sldId="331"/>
        </pc:sldMkLst>
        <pc:spChg chg="mod">
          <ac:chgData name="Helena Jelić" userId="1b24757c-b9fb-4316-bc9f-e9c83ffd340f" providerId="ADAL" clId="{DDE0B85F-CE7B-4F0F-BB35-ED9163E2FAD1}" dt="2023-02-15T16:21:34.091" v="5082" actId="1076"/>
          <ac:spMkLst>
            <pc:docMk/>
            <pc:sldMk cId="2033452919" sldId="331"/>
            <ac:spMk id="19" creationId="{41163BFE-636C-F194-2E92-65FA3802BFF6}"/>
          </ac:spMkLst>
        </pc:spChg>
      </pc:sldChg>
      <pc:sldChg chg="modSp">
        <pc:chgData name="Helena Jelić" userId="1b24757c-b9fb-4316-bc9f-e9c83ffd340f" providerId="ADAL" clId="{DDE0B85F-CE7B-4F0F-BB35-ED9163E2FAD1}" dt="2023-02-15T18:37:41.450" v="5477" actId="20577"/>
        <pc:sldMkLst>
          <pc:docMk/>
          <pc:sldMk cId="3360277428" sldId="332"/>
        </pc:sldMkLst>
        <pc:graphicFrameChg chg="mod">
          <ac:chgData name="Helena Jelić" userId="1b24757c-b9fb-4316-bc9f-e9c83ffd340f" providerId="ADAL" clId="{DDE0B85F-CE7B-4F0F-BB35-ED9163E2FAD1}" dt="2023-02-15T18:37:41.450" v="5477" actId="20577"/>
          <ac:graphicFrameMkLst>
            <pc:docMk/>
            <pc:sldMk cId="3360277428" sldId="332"/>
            <ac:graphicFrameMk id="2" creationId="{CC450953-22C3-5039-3B7F-432013B01B16}"/>
          </ac:graphicFrameMkLst>
        </pc:graphicFrameChg>
      </pc:sldChg>
      <pc:sldChg chg="del">
        <pc:chgData name="Helena Jelić" userId="1b24757c-b9fb-4316-bc9f-e9c83ffd340f" providerId="ADAL" clId="{DDE0B85F-CE7B-4F0F-BB35-ED9163E2FAD1}" dt="2023-02-15T12:59:09.908" v="5072" actId="47"/>
        <pc:sldMkLst>
          <pc:docMk/>
          <pc:sldMk cId="497260928" sldId="333"/>
        </pc:sldMkLst>
      </pc:sldChg>
      <pc:sldChg chg="modSp del mod">
        <pc:chgData name="Helena Jelić" userId="1b24757c-b9fb-4316-bc9f-e9c83ffd340f" providerId="ADAL" clId="{DDE0B85F-CE7B-4F0F-BB35-ED9163E2FAD1}" dt="2023-02-15T12:31:36.164" v="5040" actId="47"/>
        <pc:sldMkLst>
          <pc:docMk/>
          <pc:sldMk cId="4072423117" sldId="335"/>
        </pc:sldMkLst>
        <pc:picChg chg="mod">
          <ac:chgData name="Helena Jelić" userId="1b24757c-b9fb-4316-bc9f-e9c83ffd340f" providerId="ADAL" clId="{DDE0B85F-CE7B-4F0F-BB35-ED9163E2FAD1}" dt="2023-02-15T12:23:45.969" v="4868" actId="1076"/>
          <ac:picMkLst>
            <pc:docMk/>
            <pc:sldMk cId="4072423117" sldId="335"/>
            <ac:picMk id="4" creationId="{8CC6C6B3-6E1B-EEF8-8D6A-3655A10A9CA4}"/>
          </ac:picMkLst>
        </pc:picChg>
      </pc:sldChg>
      <pc:sldChg chg="addSp delSp modSp add mod setBg delDesignElem">
        <pc:chgData name="Helena Jelić" userId="1b24757c-b9fb-4316-bc9f-e9c83ffd340f" providerId="ADAL" clId="{DDE0B85F-CE7B-4F0F-BB35-ED9163E2FAD1}" dt="2023-02-15T12:26:45.099" v="4942" actId="113"/>
        <pc:sldMkLst>
          <pc:docMk/>
          <pc:sldMk cId="2344250092" sldId="336"/>
        </pc:sldMkLst>
        <pc:spChg chg="mod">
          <ac:chgData name="Helena Jelić" userId="1b24757c-b9fb-4316-bc9f-e9c83ffd340f" providerId="ADAL" clId="{DDE0B85F-CE7B-4F0F-BB35-ED9163E2FAD1}" dt="2023-02-15T12:26:45.099" v="4942" actId="113"/>
          <ac:spMkLst>
            <pc:docMk/>
            <pc:sldMk cId="2344250092" sldId="336"/>
            <ac:spMk id="35" creationId="{2CD00B18-E362-3E9B-D0E4-7954636D045B}"/>
          </ac:spMkLst>
        </pc:spChg>
        <pc:spChg chg="add">
          <ac:chgData name="Helena Jelić" userId="1b24757c-b9fb-4316-bc9f-e9c83ffd340f" providerId="ADAL" clId="{DDE0B85F-CE7B-4F0F-BB35-ED9163E2FAD1}" dt="2023-02-15T12:26:16.297" v="4895" actId="26606"/>
          <ac:spMkLst>
            <pc:docMk/>
            <pc:sldMk cId="2344250092" sldId="336"/>
            <ac:spMk id="40" creationId="{37C89E4B-3C9F-44B9-8B86-D9E3D112D8EC}"/>
          </ac:spMkLst>
        </pc:spChg>
        <pc:spChg chg="del">
          <ac:chgData name="Helena Jelić" userId="1b24757c-b9fb-4316-bc9f-e9c83ffd340f" providerId="ADAL" clId="{DDE0B85F-CE7B-4F0F-BB35-ED9163E2FAD1}" dt="2023-02-15T12:26:01.768" v="4892"/>
          <ac:spMkLst>
            <pc:docMk/>
            <pc:sldMk cId="2344250092" sldId="336"/>
            <ac:spMk id="104" creationId="{37C89E4B-3C9F-44B9-8B86-D9E3D112D8EC}"/>
          </ac:spMkLst>
        </pc:spChg>
        <pc:picChg chg="add mod ord">
          <ac:chgData name="Helena Jelić" userId="1b24757c-b9fb-4316-bc9f-e9c83ffd340f" providerId="ADAL" clId="{DDE0B85F-CE7B-4F0F-BB35-ED9163E2FAD1}" dt="2023-02-15T12:26:42.249" v="4941" actId="1076"/>
          <ac:picMkLst>
            <pc:docMk/>
            <pc:sldMk cId="2344250092" sldId="336"/>
            <ac:picMk id="2" creationId="{5CAA16CA-D7CB-4A60-8F76-30BE82167947}"/>
          </ac:picMkLst>
        </pc:picChg>
        <pc:picChg chg="del">
          <ac:chgData name="Helena Jelić" userId="1b24757c-b9fb-4316-bc9f-e9c83ffd340f" providerId="ADAL" clId="{DDE0B85F-CE7B-4F0F-BB35-ED9163E2FAD1}" dt="2023-02-15T12:26:05.811" v="4893" actId="21"/>
          <ac:picMkLst>
            <pc:docMk/>
            <pc:sldMk cId="2344250092" sldId="336"/>
            <ac:picMk id="3" creationId="{3E72C077-136A-43D6-93A6-DF373AC3B40D}"/>
          </ac:picMkLst>
        </pc:picChg>
        <pc:cxnChg chg="add">
          <ac:chgData name="Helena Jelić" userId="1b24757c-b9fb-4316-bc9f-e9c83ffd340f" providerId="ADAL" clId="{DDE0B85F-CE7B-4F0F-BB35-ED9163E2FAD1}" dt="2023-02-15T12:26:16.297" v="4895" actId="26606"/>
          <ac:cxnSpMkLst>
            <pc:docMk/>
            <pc:sldMk cId="2344250092" sldId="336"/>
            <ac:cxnSpMk id="42" creationId="{AA2EAA10-076F-46BD-8F0F-B9A2FB77A85C}"/>
          </ac:cxnSpMkLst>
        </pc:cxnChg>
        <pc:cxnChg chg="add">
          <ac:chgData name="Helena Jelić" userId="1b24757c-b9fb-4316-bc9f-e9c83ffd340f" providerId="ADAL" clId="{DDE0B85F-CE7B-4F0F-BB35-ED9163E2FAD1}" dt="2023-02-15T12:26:16.297" v="4895" actId="26606"/>
          <ac:cxnSpMkLst>
            <pc:docMk/>
            <pc:sldMk cId="2344250092" sldId="336"/>
            <ac:cxnSpMk id="44" creationId="{D891E407-403B-4764-86C9-33A56D3BCAA3}"/>
          </ac:cxnSpMkLst>
        </pc:cxnChg>
        <pc:cxnChg chg="del">
          <ac:chgData name="Helena Jelić" userId="1b24757c-b9fb-4316-bc9f-e9c83ffd340f" providerId="ADAL" clId="{DDE0B85F-CE7B-4F0F-BB35-ED9163E2FAD1}" dt="2023-02-15T12:26:01.768" v="4892"/>
          <ac:cxnSpMkLst>
            <pc:docMk/>
            <pc:sldMk cId="2344250092" sldId="336"/>
            <ac:cxnSpMk id="105" creationId="{AA2EAA10-076F-46BD-8F0F-B9A2FB77A85C}"/>
          </ac:cxnSpMkLst>
        </pc:cxnChg>
        <pc:cxnChg chg="del">
          <ac:chgData name="Helena Jelić" userId="1b24757c-b9fb-4316-bc9f-e9c83ffd340f" providerId="ADAL" clId="{DDE0B85F-CE7B-4F0F-BB35-ED9163E2FAD1}" dt="2023-02-15T12:26:01.768" v="4892"/>
          <ac:cxnSpMkLst>
            <pc:docMk/>
            <pc:sldMk cId="2344250092" sldId="336"/>
            <ac:cxnSpMk id="106" creationId="{D891E407-403B-4764-86C9-33A56D3BCAA3}"/>
          </ac:cxnSpMkLst>
        </pc:cxnChg>
      </pc:sldChg>
      <pc:sldChg chg="addSp delSp modSp add mod setBg delDesignElem">
        <pc:chgData name="Helena Jelić" userId="1b24757c-b9fb-4316-bc9f-e9c83ffd340f" providerId="ADAL" clId="{DDE0B85F-CE7B-4F0F-BB35-ED9163E2FAD1}" dt="2023-02-15T12:28:14.217" v="5021" actId="114"/>
        <pc:sldMkLst>
          <pc:docMk/>
          <pc:sldMk cId="572358025" sldId="337"/>
        </pc:sldMkLst>
        <pc:spChg chg="mod">
          <ac:chgData name="Helena Jelić" userId="1b24757c-b9fb-4316-bc9f-e9c83ffd340f" providerId="ADAL" clId="{DDE0B85F-CE7B-4F0F-BB35-ED9163E2FAD1}" dt="2023-02-15T12:28:14.217" v="5021" actId="114"/>
          <ac:spMkLst>
            <pc:docMk/>
            <pc:sldMk cId="572358025" sldId="337"/>
            <ac:spMk id="35" creationId="{2CD00B18-E362-3E9B-D0E4-7954636D045B}"/>
          </ac:spMkLst>
        </pc:spChg>
        <pc:spChg chg="add">
          <ac:chgData name="Helena Jelić" userId="1b24757c-b9fb-4316-bc9f-e9c83ffd340f" providerId="ADAL" clId="{DDE0B85F-CE7B-4F0F-BB35-ED9163E2FAD1}" dt="2023-02-15T12:27:50.420" v="4966" actId="26606"/>
          <ac:spMkLst>
            <pc:docMk/>
            <pc:sldMk cId="572358025" sldId="337"/>
            <ac:spMk id="37" creationId="{37C89E4B-3C9F-44B9-8B86-D9E3D112D8EC}"/>
          </ac:spMkLst>
        </pc:spChg>
        <pc:spChg chg="del">
          <ac:chgData name="Helena Jelić" userId="1b24757c-b9fb-4316-bc9f-e9c83ffd340f" providerId="ADAL" clId="{DDE0B85F-CE7B-4F0F-BB35-ED9163E2FAD1}" dt="2023-02-15T12:27:36.432" v="4963"/>
          <ac:spMkLst>
            <pc:docMk/>
            <pc:sldMk cId="572358025" sldId="337"/>
            <ac:spMk id="40" creationId="{37C89E4B-3C9F-44B9-8B86-D9E3D112D8EC}"/>
          </ac:spMkLst>
        </pc:spChg>
        <pc:picChg chg="del">
          <ac:chgData name="Helena Jelić" userId="1b24757c-b9fb-4316-bc9f-e9c83ffd340f" providerId="ADAL" clId="{DDE0B85F-CE7B-4F0F-BB35-ED9163E2FAD1}" dt="2023-02-15T12:27:39.791" v="4964" actId="478"/>
          <ac:picMkLst>
            <pc:docMk/>
            <pc:sldMk cId="572358025" sldId="337"/>
            <ac:picMk id="2" creationId="{5CAA16CA-D7CB-4A60-8F76-30BE82167947}"/>
          </ac:picMkLst>
        </pc:picChg>
        <pc:picChg chg="add mod ord">
          <ac:chgData name="Helena Jelić" userId="1b24757c-b9fb-4316-bc9f-e9c83ffd340f" providerId="ADAL" clId="{DDE0B85F-CE7B-4F0F-BB35-ED9163E2FAD1}" dt="2023-02-15T12:27:50.420" v="4966" actId="26606"/>
          <ac:picMkLst>
            <pc:docMk/>
            <pc:sldMk cId="572358025" sldId="337"/>
            <ac:picMk id="3" creationId="{42BD788A-CA1B-4B07-A164-A7B7A875AE02}"/>
          </ac:picMkLst>
        </pc:picChg>
        <pc:cxnChg chg="add">
          <ac:chgData name="Helena Jelić" userId="1b24757c-b9fb-4316-bc9f-e9c83ffd340f" providerId="ADAL" clId="{DDE0B85F-CE7B-4F0F-BB35-ED9163E2FAD1}" dt="2023-02-15T12:27:50.420" v="4966" actId="26606"/>
          <ac:cxnSpMkLst>
            <pc:docMk/>
            <pc:sldMk cId="572358025" sldId="337"/>
            <ac:cxnSpMk id="38" creationId="{AA2EAA10-076F-46BD-8F0F-B9A2FB77A85C}"/>
          </ac:cxnSpMkLst>
        </pc:cxnChg>
        <pc:cxnChg chg="add">
          <ac:chgData name="Helena Jelić" userId="1b24757c-b9fb-4316-bc9f-e9c83ffd340f" providerId="ADAL" clId="{DDE0B85F-CE7B-4F0F-BB35-ED9163E2FAD1}" dt="2023-02-15T12:27:50.420" v="4966" actId="26606"/>
          <ac:cxnSpMkLst>
            <pc:docMk/>
            <pc:sldMk cId="572358025" sldId="337"/>
            <ac:cxnSpMk id="39" creationId="{D891E407-403B-4764-86C9-33A56D3BCAA3}"/>
          </ac:cxnSpMkLst>
        </pc:cxnChg>
        <pc:cxnChg chg="del">
          <ac:chgData name="Helena Jelić" userId="1b24757c-b9fb-4316-bc9f-e9c83ffd340f" providerId="ADAL" clId="{DDE0B85F-CE7B-4F0F-BB35-ED9163E2FAD1}" dt="2023-02-15T12:27:36.432" v="4963"/>
          <ac:cxnSpMkLst>
            <pc:docMk/>
            <pc:sldMk cId="572358025" sldId="337"/>
            <ac:cxnSpMk id="42" creationId="{AA2EAA10-076F-46BD-8F0F-B9A2FB77A85C}"/>
          </ac:cxnSpMkLst>
        </pc:cxnChg>
        <pc:cxnChg chg="del">
          <ac:chgData name="Helena Jelić" userId="1b24757c-b9fb-4316-bc9f-e9c83ffd340f" providerId="ADAL" clId="{DDE0B85F-CE7B-4F0F-BB35-ED9163E2FAD1}" dt="2023-02-15T12:27:36.432" v="4963"/>
          <ac:cxnSpMkLst>
            <pc:docMk/>
            <pc:sldMk cId="572358025" sldId="337"/>
            <ac:cxnSpMk id="44" creationId="{D891E407-403B-4764-86C9-33A56D3BCAA3}"/>
          </ac:cxnSpMkLst>
        </pc:cxnChg>
      </pc:sldChg>
      <pc:sldChg chg="addSp delSp modSp add mod setBg delDesignElem">
        <pc:chgData name="Helena Jelić" userId="1b24757c-b9fb-4316-bc9f-e9c83ffd340f" providerId="ADAL" clId="{DDE0B85F-CE7B-4F0F-BB35-ED9163E2FAD1}" dt="2023-02-15T12:31:05.251" v="5038" actId="20577"/>
        <pc:sldMkLst>
          <pc:docMk/>
          <pc:sldMk cId="402852017" sldId="338"/>
        </pc:sldMkLst>
        <pc:spChg chg="mod">
          <ac:chgData name="Helena Jelić" userId="1b24757c-b9fb-4316-bc9f-e9c83ffd340f" providerId="ADAL" clId="{DDE0B85F-CE7B-4F0F-BB35-ED9163E2FAD1}" dt="2023-02-15T12:31:05.251" v="5038" actId="20577"/>
          <ac:spMkLst>
            <pc:docMk/>
            <pc:sldMk cId="402852017" sldId="338"/>
            <ac:spMk id="35" creationId="{2CD00B18-E362-3E9B-D0E4-7954636D045B}"/>
          </ac:spMkLst>
        </pc:spChg>
        <pc:spChg chg="add">
          <ac:chgData name="Helena Jelić" userId="1b24757c-b9fb-4316-bc9f-e9c83ffd340f" providerId="ADAL" clId="{DDE0B85F-CE7B-4F0F-BB35-ED9163E2FAD1}" dt="2023-02-15T12:30:51.545" v="5028" actId="26606"/>
          <ac:spMkLst>
            <pc:docMk/>
            <pc:sldMk cId="402852017" sldId="338"/>
            <ac:spMk id="40" creationId="{37C89E4B-3C9F-44B9-8B86-D9E3D112D8EC}"/>
          </ac:spMkLst>
        </pc:spChg>
        <pc:spChg chg="del">
          <ac:chgData name="Helena Jelić" userId="1b24757c-b9fb-4316-bc9f-e9c83ffd340f" providerId="ADAL" clId="{DDE0B85F-CE7B-4F0F-BB35-ED9163E2FAD1}" dt="2023-02-15T12:28:39.380" v="5024"/>
          <ac:spMkLst>
            <pc:docMk/>
            <pc:sldMk cId="402852017" sldId="338"/>
            <ac:spMk id="104" creationId="{37C89E4B-3C9F-44B9-8B86-D9E3D112D8EC}"/>
          </ac:spMkLst>
        </pc:spChg>
        <pc:picChg chg="add mod ord">
          <ac:chgData name="Helena Jelić" userId="1b24757c-b9fb-4316-bc9f-e9c83ffd340f" providerId="ADAL" clId="{DDE0B85F-CE7B-4F0F-BB35-ED9163E2FAD1}" dt="2023-02-15T12:30:51.545" v="5028" actId="26606"/>
          <ac:picMkLst>
            <pc:docMk/>
            <pc:sldMk cId="402852017" sldId="338"/>
            <ac:picMk id="2" creationId="{99EC64AD-0F12-4BD6-8DED-4BB12F2E7F3F}"/>
          </ac:picMkLst>
        </pc:picChg>
        <pc:picChg chg="del mod">
          <ac:chgData name="Helena Jelić" userId="1b24757c-b9fb-4316-bc9f-e9c83ffd340f" providerId="ADAL" clId="{DDE0B85F-CE7B-4F0F-BB35-ED9163E2FAD1}" dt="2023-02-15T12:28:44.550" v="5026" actId="478"/>
          <ac:picMkLst>
            <pc:docMk/>
            <pc:sldMk cId="402852017" sldId="338"/>
            <ac:picMk id="3" creationId="{3E72C077-136A-43D6-93A6-DF373AC3B40D}"/>
          </ac:picMkLst>
        </pc:picChg>
        <pc:cxnChg chg="add">
          <ac:chgData name="Helena Jelić" userId="1b24757c-b9fb-4316-bc9f-e9c83ffd340f" providerId="ADAL" clId="{DDE0B85F-CE7B-4F0F-BB35-ED9163E2FAD1}" dt="2023-02-15T12:30:51.545" v="5028" actId="26606"/>
          <ac:cxnSpMkLst>
            <pc:docMk/>
            <pc:sldMk cId="402852017" sldId="338"/>
            <ac:cxnSpMk id="42" creationId="{AA2EAA10-076F-46BD-8F0F-B9A2FB77A85C}"/>
          </ac:cxnSpMkLst>
        </pc:cxnChg>
        <pc:cxnChg chg="add">
          <ac:chgData name="Helena Jelić" userId="1b24757c-b9fb-4316-bc9f-e9c83ffd340f" providerId="ADAL" clId="{DDE0B85F-CE7B-4F0F-BB35-ED9163E2FAD1}" dt="2023-02-15T12:30:51.545" v="5028" actId="26606"/>
          <ac:cxnSpMkLst>
            <pc:docMk/>
            <pc:sldMk cId="402852017" sldId="338"/>
            <ac:cxnSpMk id="44" creationId="{D891E407-403B-4764-86C9-33A56D3BCAA3}"/>
          </ac:cxnSpMkLst>
        </pc:cxnChg>
        <pc:cxnChg chg="del">
          <ac:chgData name="Helena Jelić" userId="1b24757c-b9fb-4316-bc9f-e9c83ffd340f" providerId="ADAL" clId="{DDE0B85F-CE7B-4F0F-BB35-ED9163E2FAD1}" dt="2023-02-15T12:28:39.380" v="5024"/>
          <ac:cxnSpMkLst>
            <pc:docMk/>
            <pc:sldMk cId="402852017" sldId="338"/>
            <ac:cxnSpMk id="105" creationId="{AA2EAA10-076F-46BD-8F0F-B9A2FB77A85C}"/>
          </ac:cxnSpMkLst>
        </pc:cxnChg>
        <pc:cxnChg chg="del">
          <ac:chgData name="Helena Jelić" userId="1b24757c-b9fb-4316-bc9f-e9c83ffd340f" providerId="ADAL" clId="{DDE0B85F-CE7B-4F0F-BB35-ED9163E2FAD1}" dt="2023-02-15T12:28:39.380" v="5024"/>
          <ac:cxnSpMkLst>
            <pc:docMk/>
            <pc:sldMk cId="402852017" sldId="338"/>
            <ac:cxnSpMk id="106" creationId="{D891E407-403B-4764-86C9-33A56D3BCAA3}"/>
          </ac:cxnSpMkLst>
        </pc:cxnChg>
      </pc:sldChg>
      <pc:sldChg chg="new del">
        <pc:chgData name="Helena Jelić" userId="1b24757c-b9fb-4316-bc9f-e9c83ffd340f" providerId="ADAL" clId="{DDE0B85F-CE7B-4F0F-BB35-ED9163E2FAD1}" dt="2023-02-15T16:11:46.991" v="5081" actId="680"/>
        <pc:sldMkLst>
          <pc:docMk/>
          <pc:sldMk cId="259849232" sldId="339"/>
        </pc:sldMkLst>
      </pc:sldChg>
      <pc:sldChg chg="addSp delSp modSp add mod">
        <pc:chgData name="Helena Jelić" userId="1b24757c-b9fb-4316-bc9f-e9c83ffd340f" providerId="ADAL" clId="{DDE0B85F-CE7B-4F0F-BB35-ED9163E2FAD1}" dt="2023-02-15T17:56:36.384" v="5458" actId="113"/>
        <pc:sldMkLst>
          <pc:docMk/>
          <pc:sldMk cId="296840270" sldId="339"/>
        </pc:sldMkLst>
        <pc:spChg chg="mod">
          <ac:chgData name="Helena Jelić" userId="1b24757c-b9fb-4316-bc9f-e9c83ffd340f" providerId="ADAL" clId="{DDE0B85F-CE7B-4F0F-BB35-ED9163E2FAD1}" dt="2023-02-15T17:55:19.981" v="5449" actId="1076"/>
          <ac:spMkLst>
            <pc:docMk/>
            <pc:sldMk cId="296840270" sldId="339"/>
            <ac:spMk id="25" creationId="{5861714C-870B-51E9-9B01-5C3587D0DC8F}"/>
          </ac:spMkLst>
        </pc:spChg>
        <pc:spChg chg="mod">
          <ac:chgData name="Helena Jelić" userId="1b24757c-b9fb-4316-bc9f-e9c83ffd340f" providerId="ADAL" clId="{DDE0B85F-CE7B-4F0F-BB35-ED9163E2FAD1}" dt="2023-02-15T17:55:14.342" v="5447" actId="1076"/>
          <ac:spMkLst>
            <pc:docMk/>
            <pc:sldMk cId="296840270" sldId="339"/>
            <ac:spMk id="32" creationId="{786E69CB-2D3C-4642-1A59-1EBCBE2D5C1D}"/>
          </ac:spMkLst>
        </pc:spChg>
        <pc:spChg chg="del mod">
          <ac:chgData name="Helena Jelić" userId="1b24757c-b9fb-4316-bc9f-e9c83ffd340f" providerId="ADAL" clId="{DDE0B85F-CE7B-4F0F-BB35-ED9163E2FAD1}" dt="2023-02-15T17:50:52.238" v="5296" actId="478"/>
          <ac:spMkLst>
            <pc:docMk/>
            <pc:sldMk cId="296840270" sldId="339"/>
            <ac:spMk id="33" creationId="{D17B6EB5-C90D-A4EA-D5CE-8E5059D8ABB9}"/>
          </ac:spMkLst>
        </pc:spChg>
        <pc:grpChg chg="mod">
          <ac:chgData name="Helena Jelić" userId="1b24757c-b9fb-4316-bc9f-e9c83ffd340f" providerId="ADAL" clId="{DDE0B85F-CE7B-4F0F-BB35-ED9163E2FAD1}" dt="2023-02-15T17:55:31.246" v="5451" actId="1076"/>
          <ac:grpSpMkLst>
            <pc:docMk/>
            <pc:sldMk cId="296840270" sldId="339"/>
            <ac:grpSpMk id="3" creationId="{37BEEFB7-45DF-32CF-C3B2-1AE91BE03DAA}"/>
          </ac:grpSpMkLst>
        </pc:grpChg>
        <pc:grpChg chg="del">
          <ac:chgData name="Helena Jelić" userId="1b24757c-b9fb-4316-bc9f-e9c83ffd340f" providerId="ADAL" clId="{DDE0B85F-CE7B-4F0F-BB35-ED9163E2FAD1}" dt="2023-02-15T17:50:49.239" v="5294" actId="478"/>
          <ac:grpSpMkLst>
            <pc:docMk/>
            <pc:sldMk cId="296840270" sldId="339"/>
            <ac:grpSpMk id="12" creationId="{3C0A473A-0CDD-23D8-6526-15D97EEFD378}"/>
          </ac:grpSpMkLst>
        </pc:grpChg>
        <pc:graphicFrameChg chg="del modGraphic">
          <ac:chgData name="Helena Jelić" userId="1b24757c-b9fb-4316-bc9f-e9c83ffd340f" providerId="ADAL" clId="{DDE0B85F-CE7B-4F0F-BB35-ED9163E2FAD1}" dt="2023-02-15T17:54:10.411" v="5431" actId="478"/>
          <ac:graphicFrameMkLst>
            <pc:docMk/>
            <pc:sldMk cId="296840270" sldId="339"/>
            <ac:graphicFrameMk id="2" creationId="{C64C9E5B-8B84-5AEF-9F6C-A16094AAC568}"/>
          </ac:graphicFrameMkLst>
        </pc:graphicFrameChg>
        <pc:graphicFrameChg chg="del mod modGraphic">
          <ac:chgData name="Helena Jelić" userId="1b24757c-b9fb-4316-bc9f-e9c83ffd340f" providerId="ADAL" clId="{DDE0B85F-CE7B-4F0F-BB35-ED9163E2FAD1}" dt="2023-02-15T17:54:12.551" v="5432" actId="478"/>
          <ac:graphicFrameMkLst>
            <pc:docMk/>
            <pc:sldMk cId="296840270" sldId="339"/>
            <ac:graphicFrameMk id="31" creationId="{BF56DA8C-8E99-1ABA-26B7-D0AA8F199799}"/>
          </ac:graphicFrameMkLst>
        </pc:graphicFrameChg>
        <pc:graphicFrameChg chg="add mod modGraphic">
          <ac:chgData name="Helena Jelić" userId="1b24757c-b9fb-4316-bc9f-e9c83ffd340f" providerId="ADAL" clId="{DDE0B85F-CE7B-4F0F-BB35-ED9163E2FAD1}" dt="2023-02-15T17:56:36.384" v="5458" actId="113"/>
          <ac:graphicFrameMkLst>
            <pc:docMk/>
            <pc:sldMk cId="296840270" sldId="339"/>
            <ac:graphicFrameMk id="34" creationId="{83ABEB96-7512-4568-B94A-3E611791BB59}"/>
          </ac:graphicFrameMkLst>
        </pc:graphicFrameChg>
      </pc:sldChg>
    </pc:docChg>
  </pc:docChgLst>
  <pc:docChgLst>
    <pc:chgData name="Helena Jelić" userId="1b24757c-b9fb-4316-bc9f-e9c83ffd340f" providerId="ADAL" clId="{617687AE-C017-4C31-A72A-5E4A0D7B443D}"/>
    <pc:docChg chg="custSel modSld">
      <pc:chgData name="Helena Jelić" userId="1b24757c-b9fb-4316-bc9f-e9c83ffd340f" providerId="ADAL" clId="{617687AE-C017-4C31-A72A-5E4A0D7B443D}" dt="2023-02-22T10:23:57.818" v="319" actId="20577"/>
      <pc:docMkLst>
        <pc:docMk/>
      </pc:docMkLst>
      <pc:sldChg chg="modSp mod">
        <pc:chgData name="Helena Jelić" userId="1b24757c-b9fb-4316-bc9f-e9c83ffd340f" providerId="ADAL" clId="{617687AE-C017-4C31-A72A-5E4A0D7B443D}" dt="2023-02-21T11:50:03.893" v="3" actId="20577"/>
        <pc:sldMkLst>
          <pc:docMk/>
          <pc:sldMk cId="3895334150" sldId="283"/>
        </pc:sldMkLst>
        <pc:spChg chg="mod">
          <ac:chgData name="Helena Jelić" userId="1b24757c-b9fb-4316-bc9f-e9c83ffd340f" providerId="ADAL" clId="{617687AE-C017-4C31-A72A-5E4A0D7B443D}" dt="2023-02-21T11:50:03.893" v="3" actId="20577"/>
          <ac:spMkLst>
            <pc:docMk/>
            <pc:sldMk cId="3895334150" sldId="283"/>
            <ac:spMk id="5" creationId="{6872CD3C-E155-494B-6B8B-ABDEE0440E3D}"/>
          </ac:spMkLst>
        </pc:spChg>
      </pc:sldChg>
      <pc:sldChg chg="modSp mod">
        <pc:chgData name="Helena Jelić" userId="1b24757c-b9fb-4316-bc9f-e9c83ffd340f" providerId="ADAL" clId="{617687AE-C017-4C31-A72A-5E4A0D7B443D}" dt="2023-02-21T11:55:57.540" v="133" actId="20577"/>
        <pc:sldMkLst>
          <pc:docMk/>
          <pc:sldMk cId="1813582846" sldId="323"/>
        </pc:sldMkLst>
        <pc:spChg chg="mod">
          <ac:chgData name="Helena Jelić" userId="1b24757c-b9fb-4316-bc9f-e9c83ffd340f" providerId="ADAL" clId="{617687AE-C017-4C31-A72A-5E4A0D7B443D}" dt="2023-02-21T11:55:57.540" v="133" actId="20577"/>
          <ac:spMkLst>
            <pc:docMk/>
            <pc:sldMk cId="1813582846" sldId="323"/>
            <ac:spMk id="25" creationId="{5861714C-870B-51E9-9B01-5C3587D0DC8F}"/>
          </ac:spMkLst>
        </pc:spChg>
      </pc:sldChg>
      <pc:sldChg chg="modSp mod">
        <pc:chgData name="Helena Jelić" userId="1b24757c-b9fb-4316-bc9f-e9c83ffd340f" providerId="ADAL" clId="{617687AE-C017-4C31-A72A-5E4A0D7B443D}" dt="2023-02-22T10:23:57.818" v="319" actId="20577"/>
        <pc:sldMkLst>
          <pc:docMk/>
          <pc:sldMk cId="893253440" sldId="324"/>
        </pc:sldMkLst>
        <pc:graphicFrameChg chg="mod modGraphic">
          <ac:chgData name="Helena Jelić" userId="1b24757c-b9fb-4316-bc9f-e9c83ffd340f" providerId="ADAL" clId="{617687AE-C017-4C31-A72A-5E4A0D7B443D}" dt="2023-02-22T10:23:57.818" v="319" actId="20577"/>
          <ac:graphicFrameMkLst>
            <pc:docMk/>
            <pc:sldMk cId="893253440" sldId="324"/>
            <ac:graphicFrameMk id="2" creationId="{C64C9E5B-8B84-5AEF-9F6C-A16094AAC568}"/>
          </ac:graphicFrameMkLst>
        </pc:graphicFrameChg>
        <pc:graphicFrameChg chg="mod modGraphic">
          <ac:chgData name="Helena Jelić" userId="1b24757c-b9fb-4316-bc9f-e9c83ffd340f" providerId="ADAL" clId="{617687AE-C017-4C31-A72A-5E4A0D7B443D}" dt="2023-02-21T11:54:39.890" v="103"/>
          <ac:graphicFrameMkLst>
            <pc:docMk/>
            <pc:sldMk cId="893253440" sldId="324"/>
            <ac:graphicFrameMk id="31" creationId="{BF56DA8C-8E99-1ABA-26B7-D0AA8F199799}"/>
          </ac:graphicFrameMkLst>
        </pc:graphicFrameChg>
      </pc:sldChg>
      <pc:sldChg chg="modSp mod">
        <pc:chgData name="Helena Jelić" userId="1b24757c-b9fb-4316-bc9f-e9c83ffd340f" providerId="ADAL" clId="{617687AE-C017-4C31-A72A-5E4A0D7B443D}" dt="2023-02-21T11:58:02.059" v="213" actId="1076"/>
        <pc:sldMkLst>
          <pc:docMk/>
          <pc:sldMk cId="296840270" sldId="339"/>
        </pc:sldMkLst>
        <pc:graphicFrameChg chg="mod modGraphic">
          <ac:chgData name="Helena Jelić" userId="1b24757c-b9fb-4316-bc9f-e9c83ffd340f" providerId="ADAL" clId="{617687AE-C017-4C31-A72A-5E4A0D7B443D}" dt="2023-02-21T11:58:02.059" v="213" actId="1076"/>
          <ac:graphicFrameMkLst>
            <pc:docMk/>
            <pc:sldMk cId="296840270" sldId="339"/>
            <ac:graphicFrameMk id="34" creationId="{83ABEB96-7512-4568-B94A-3E611791BB59}"/>
          </ac:graphicFrameMkLst>
        </pc:graphicFrameChg>
      </pc:sldChg>
      <pc:sldChg chg="modSp mod">
        <pc:chgData name="Helena Jelić" userId="1b24757c-b9fb-4316-bc9f-e9c83ffd340f" providerId="ADAL" clId="{617687AE-C017-4C31-A72A-5E4A0D7B443D}" dt="2023-02-22T10:20:42.298" v="315" actId="20577"/>
        <pc:sldMkLst>
          <pc:docMk/>
          <pc:sldMk cId="917664139" sldId="340"/>
        </pc:sldMkLst>
        <pc:graphicFrameChg chg="modGraphic">
          <ac:chgData name="Helena Jelić" userId="1b24757c-b9fb-4316-bc9f-e9c83ffd340f" providerId="ADAL" clId="{617687AE-C017-4C31-A72A-5E4A0D7B443D}" dt="2023-02-22T10:20:42.298" v="315" actId="20577"/>
          <ac:graphicFrameMkLst>
            <pc:docMk/>
            <pc:sldMk cId="917664139" sldId="340"/>
            <ac:graphicFrameMk id="4" creationId="{2ACB3BE0-9809-4A3B-6A94-907A704BD78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A2627-7399-4B1C-98E3-DA2BA234289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CBBDC9-6059-4277-AE6F-AFBD7ECB9467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PODNOŠENJE ZAHTJEVA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57F59F-DFF2-41FC-B3ED-565F8FF45792}" type="parTrans" cxnId="{DAA86F10-76CD-4FF2-AA4C-F2C1BED3A61A}">
      <dgm:prSet/>
      <dgm:spPr/>
      <dgm:t>
        <a:bodyPr/>
        <a:lstStyle/>
        <a:p>
          <a:endParaRPr lang="hr-HR" sz="4800"/>
        </a:p>
      </dgm:t>
    </dgm:pt>
    <dgm:pt modelId="{F16E7510-1539-4BE7-8559-23D4092A2BD7}" type="sibTrans" cxnId="{DAA86F10-76CD-4FF2-AA4C-F2C1BED3A61A}">
      <dgm:prSet/>
      <dgm:spPr/>
      <dgm:t>
        <a:bodyPr/>
        <a:lstStyle/>
        <a:p>
          <a:endParaRPr lang="hr-HR" sz="4800"/>
        </a:p>
      </dgm:t>
    </dgm:pt>
    <dgm:pt modelId="{F68F3845-B29A-4E63-8F99-536BC19B7E45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IZRADA NALAZA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29C75A-02F2-4CB4-AD99-88408F207284}" type="parTrans" cxnId="{AA300044-BED7-4B25-B53D-FE11797AC12C}">
      <dgm:prSet/>
      <dgm:spPr/>
      <dgm:t>
        <a:bodyPr/>
        <a:lstStyle/>
        <a:p>
          <a:endParaRPr lang="hr-HR" sz="4800"/>
        </a:p>
      </dgm:t>
    </dgm:pt>
    <dgm:pt modelId="{1E1F48EE-6A13-414C-8AA9-D87A2052DEC9}" type="sibTrans" cxnId="{AA300044-BED7-4B25-B53D-FE11797AC12C}">
      <dgm:prSet/>
      <dgm:spPr/>
      <dgm:t>
        <a:bodyPr/>
        <a:lstStyle/>
        <a:p>
          <a:endParaRPr lang="hr-HR" sz="4800"/>
        </a:p>
      </dgm:t>
    </dgm:pt>
    <dgm:pt modelId="{80A46213-73B2-4473-914A-DB7CF3CCD63C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DONOŠENJE RJEŠENJA O NOVČANOJ POMOĆI</a:t>
          </a:r>
        </a:p>
      </dgm:t>
    </dgm:pt>
    <dgm:pt modelId="{73680DE9-82E3-447E-8AE8-7A8B18C77B0B}" type="parTrans" cxnId="{BD8B0081-64A9-4311-ADE1-E71A6850AEA5}">
      <dgm:prSet/>
      <dgm:spPr/>
      <dgm:t>
        <a:bodyPr/>
        <a:lstStyle/>
        <a:p>
          <a:endParaRPr lang="hr-HR" sz="4800"/>
        </a:p>
      </dgm:t>
    </dgm:pt>
    <dgm:pt modelId="{378EE24E-351A-4EF6-B870-7C3F942978EB}" type="sibTrans" cxnId="{BD8B0081-64A9-4311-ADE1-E71A6850AEA5}">
      <dgm:prSet/>
      <dgm:spPr/>
      <dgm:t>
        <a:bodyPr/>
        <a:lstStyle/>
        <a:p>
          <a:endParaRPr lang="hr-HR" sz="4800"/>
        </a:p>
      </dgm:t>
    </dgm:pt>
    <dgm:pt modelId="{7BF5D02C-1B72-4A7F-9192-B28631FD9EAE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IZRADA PROJEKTA</a:t>
          </a:r>
          <a:endParaRPr lang="en-GB" sz="1600" b="1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</dgm:t>
    </dgm:pt>
    <dgm:pt modelId="{A50B58B7-FB9E-4485-922F-53E5A99AB04E}" type="parTrans" cxnId="{C1BBFB28-6324-4589-B571-ADEAD9193F0D}">
      <dgm:prSet/>
      <dgm:spPr/>
      <dgm:t>
        <a:bodyPr/>
        <a:lstStyle/>
        <a:p>
          <a:endParaRPr lang="hr-HR" sz="4800"/>
        </a:p>
      </dgm:t>
    </dgm:pt>
    <dgm:pt modelId="{1C38469B-130E-44EE-9613-F84B177F44A7}" type="sibTrans" cxnId="{C1BBFB28-6324-4589-B571-ADEAD9193F0D}">
      <dgm:prSet/>
      <dgm:spPr/>
      <dgm:t>
        <a:bodyPr/>
        <a:lstStyle/>
        <a:p>
          <a:endParaRPr lang="hr-HR" sz="4800"/>
        </a:p>
      </dgm:t>
    </dgm:pt>
    <dgm:pt modelId="{C73858DB-D402-451C-818C-A74FA41DACCB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ANGAŽMAN OVLAŠTENOG IZVOĐAČA RADOVA I NADZORA</a:t>
          </a:r>
        </a:p>
      </dgm:t>
    </dgm:pt>
    <dgm:pt modelId="{BC82CF9C-B90A-4CE3-A347-42687DEFFEBA}" type="parTrans" cxnId="{E78ECF46-F762-41C5-9D0B-31E685B68B2A}">
      <dgm:prSet/>
      <dgm:spPr/>
      <dgm:t>
        <a:bodyPr/>
        <a:lstStyle/>
        <a:p>
          <a:endParaRPr lang="hr-HR" sz="4800"/>
        </a:p>
      </dgm:t>
    </dgm:pt>
    <dgm:pt modelId="{169F69AF-2737-4FC0-BAA4-CF794593BB32}" type="sibTrans" cxnId="{E78ECF46-F762-41C5-9D0B-31E685B68B2A}">
      <dgm:prSet/>
      <dgm:spPr/>
      <dgm:t>
        <a:bodyPr/>
        <a:lstStyle/>
        <a:p>
          <a:endParaRPr lang="hr-HR" sz="4800"/>
        </a:p>
      </dgm:t>
    </dgm:pt>
    <dgm:pt modelId="{E3A4FE66-4BDA-48DE-96B9-DA0EBC2D2C57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RAČUNI ZA USLUGE I RADOVE 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CDD9B4-92BD-4CA0-A08E-624C39C3C53C}" type="parTrans" cxnId="{85B6DCB7-E4BA-44C8-BFE6-F846809DDC38}">
      <dgm:prSet/>
      <dgm:spPr/>
      <dgm:t>
        <a:bodyPr/>
        <a:lstStyle/>
        <a:p>
          <a:endParaRPr lang="hr-HR" sz="4800"/>
        </a:p>
      </dgm:t>
    </dgm:pt>
    <dgm:pt modelId="{2BC5F062-F34B-47CD-B72C-312F157474E7}" type="sibTrans" cxnId="{85B6DCB7-E4BA-44C8-BFE6-F846809DDC38}">
      <dgm:prSet/>
      <dgm:spPr/>
      <dgm:t>
        <a:bodyPr/>
        <a:lstStyle/>
        <a:p>
          <a:endParaRPr lang="hr-HR" sz="4800"/>
        </a:p>
      </dgm:t>
    </dgm:pt>
    <dgm:pt modelId="{86A31E7F-2FB9-40D5-95F7-0D09F2926D3B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PISANA IZJAVA IZVOĐAČA I ZAVRŠNO IZVJEŠĆE NADZORA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1AA9B4-3CF3-409B-9F67-E5D0128E751E}" type="sibTrans" cxnId="{2C10BAD0-ACE8-4323-A3A7-19FF914CBDD5}">
      <dgm:prSet/>
      <dgm:spPr/>
      <dgm:t>
        <a:bodyPr/>
        <a:lstStyle/>
        <a:p>
          <a:endParaRPr lang="hr-HR" sz="4800"/>
        </a:p>
      </dgm:t>
    </dgm:pt>
    <dgm:pt modelId="{3EB8E139-B842-4634-B367-46084A259F02}" type="parTrans" cxnId="{2C10BAD0-ACE8-4323-A3A7-19FF914CBDD5}">
      <dgm:prSet/>
      <dgm:spPr/>
      <dgm:t>
        <a:bodyPr/>
        <a:lstStyle/>
        <a:p>
          <a:endParaRPr lang="hr-HR" sz="4800"/>
        </a:p>
      </dgm:t>
    </dgm:pt>
    <dgm:pt modelId="{3AAC04E3-C19B-4CE4-B31A-4404E6933F2A}" type="pres">
      <dgm:prSet presAssocID="{FBAA2627-7399-4B1C-98E3-DA2BA2342893}" presName="CompostProcess" presStyleCnt="0">
        <dgm:presLayoutVars>
          <dgm:dir/>
          <dgm:resizeHandles val="exact"/>
        </dgm:presLayoutVars>
      </dgm:prSet>
      <dgm:spPr/>
    </dgm:pt>
    <dgm:pt modelId="{0275B243-D065-44D4-B87F-A8DF97070A02}" type="pres">
      <dgm:prSet presAssocID="{FBAA2627-7399-4B1C-98E3-DA2BA2342893}" presName="arrow" presStyleLbl="bgShp" presStyleIdx="0" presStyleCnt="1" custLinFactNeighborX="-55"/>
      <dgm:spPr>
        <a:solidFill>
          <a:schemeClr val="bg1">
            <a:lumMod val="95000"/>
          </a:schemeClr>
        </a:solidFill>
        <a:ln>
          <a:noFill/>
        </a:ln>
      </dgm:spPr>
    </dgm:pt>
    <dgm:pt modelId="{8F87A6CB-8D07-456E-BE32-A99AB5731907}" type="pres">
      <dgm:prSet presAssocID="{FBAA2627-7399-4B1C-98E3-DA2BA2342893}" presName="linearProcess" presStyleCnt="0"/>
      <dgm:spPr/>
    </dgm:pt>
    <dgm:pt modelId="{CFE6700D-B667-4CDE-86DE-6A8B6DDF6BF2}" type="pres">
      <dgm:prSet presAssocID="{E8CBBDC9-6059-4277-AE6F-AFBD7ECB9467}" presName="textNode" presStyleLbl="node1" presStyleIdx="0" presStyleCnt="7" custLinFactNeighborX="-3174">
        <dgm:presLayoutVars>
          <dgm:bulletEnabled val="1"/>
        </dgm:presLayoutVars>
      </dgm:prSet>
      <dgm:spPr/>
    </dgm:pt>
    <dgm:pt modelId="{00CEEF16-9930-4372-B12B-738B450DE146}" type="pres">
      <dgm:prSet presAssocID="{F16E7510-1539-4BE7-8559-23D4092A2BD7}" presName="sibTrans" presStyleCnt="0"/>
      <dgm:spPr/>
    </dgm:pt>
    <dgm:pt modelId="{2BED7D46-A41F-48D9-A3C7-1E63A4476BD6}" type="pres">
      <dgm:prSet presAssocID="{F68F3845-B29A-4E63-8F99-536BC19B7E45}" presName="textNode" presStyleLbl="node1" presStyleIdx="1" presStyleCnt="7" custLinFactNeighborX="-938">
        <dgm:presLayoutVars>
          <dgm:bulletEnabled val="1"/>
        </dgm:presLayoutVars>
      </dgm:prSet>
      <dgm:spPr/>
    </dgm:pt>
    <dgm:pt modelId="{8AE6115B-D145-4478-8B89-E72B91D00F32}" type="pres">
      <dgm:prSet presAssocID="{1E1F48EE-6A13-414C-8AA9-D87A2052DEC9}" presName="sibTrans" presStyleCnt="0"/>
      <dgm:spPr/>
    </dgm:pt>
    <dgm:pt modelId="{392FAEEB-7388-42F6-90C2-A396ACE99109}" type="pres">
      <dgm:prSet presAssocID="{80A46213-73B2-4473-914A-DB7CF3CCD63C}" presName="textNode" presStyleLbl="node1" presStyleIdx="2" presStyleCnt="7" custLinFactNeighborX="-938">
        <dgm:presLayoutVars>
          <dgm:bulletEnabled val="1"/>
        </dgm:presLayoutVars>
      </dgm:prSet>
      <dgm:spPr/>
    </dgm:pt>
    <dgm:pt modelId="{488AEE0C-8FEA-411B-8A08-9CD0CB4EA7BD}" type="pres">
      <dgm:prSet presAssocID="{378EE24E-351A-4EF6-B870-7C3F942978EB}" presName="sibTrans" presStyleCnt="0"/>
      <dgm:spPr/>
    </dgm:pt>
    <dgm:pt modelId="{8EE832FC-EF1C-45D8-9FB2-D2641F650170}" type="pres">
      <dgm:prSet presAssocID="{7BF5D02C-1B72-4A7F-9192-B28631FD9EAE}" presName="textNode" presStyleLbl="node1" presStyleIdx="3" presStyleCnt="7" custLinFactNeighborX="-938">
        <dgm:presLayoutVars>
          <dgm:bulletEnabled val="1"/>
        </dgm:presLayoutVars>
      </dgm:prSet>
      <dgm:spPr/>
    </dgm:pt>
    <dgm:pt modelId="{3F67BFB8-CC99-4CB6-80A1-C5A5940077BA}" type="pres">
      <dgm:prSet presAssocID="{1C38469B-130E-44EE-9613-F84B177F44A7}" presName="sibTrans" presStyleCnt="0"/>
      <dgm:spPr/>
    </dgm:pt>
    <dgm:pt modelId="{6177055F-A2C0-4677-A42F-F02CB77293BA}" type="pres">
      <dgm:prSet presAssocID="{C73858DB-D402-451C-818C-A74FA41DACCB}" presName="textNode" presStyleLbl="node1" presStyleIdx="4" presStyleCnt="7" custLinFactNeighborX="-938">
        <dgm:presLayoutVars>
          <dgm:bulletEnabled val="1"/>
        </dgm:presLayoutVars>
      </dgm:prSet>
      <dgm:spPr/>
    </dgm:pt>
    <dgm:pt modelId="{9C2A6B56-CED1-416A-BAFB-AA5E1B729BCB}" type="pres">
      <dgm:prSet presAssocID="{169F69AF-2737-4FC0-BAA4-CF794593BB32}" presName="sibTrans" presStyleCnt="0"/>
      <dgm:spPr/>
    </dgm:pt>
    <dgm:pt modelId="{495C7D3A-5819-4992-B2FB-4D65FA9C893E}" type="pres">
      <dgm:prSet presAssocID="{E3A4FE66-4BDA-48DE-96B9-DA0EBC2D2C57}" presName="textNode" presStyleLbl="node1" presStyleIdx="5" presStyleCnt="7" custLinFactNeighborX="-938">
        <dgm:presLayoutVars>
          <dgm:bulletEnabled val="1"/>
        </dgm:presLayoutVars>
      </dgm:prSet>
      <dgm:spPr/>
    </dgm:pt>
    <dgm:pt modelId="{26FBE5AE-0242-4319-BCF3-D8035CE9E816}" type="pres">
      <dgm:prSet presAssocID="{2BC5F062-F34B-47CD-B72C-312F157474E7}" presName="sibTrans" presStyleCnt="0"/>
      <dgm:spPr/>
    </dgm:pt>
    <dgm:pt modelId="{0332E74B-759A-469F-8664-7903E940307D}" type="pres">
      <dgm:prSet presAssocID="{86A31E7F-2FB9-40D5-95F7-0D09F2926D3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AA86F10-76CD-4FF2-AA4C-F2C1BED3A61A}" srcId="{FBAA2627-7399-4B1C-98E3-DA2BA2342893}" destId="{E8CBBDC9-6059-4277-AE6F-AFBD7ECB9467}" srcOrd="0" destOrd="0" parTransId="{9C57F59F-DFF2-41FC-B3ED-565F8FF45792}" sibTransId="{F16E7510-1539-4BE7-8559-23D4092A2BD7}"/>
    <dgm:cxn modelId="{C1BBFB28-6324-4589-B571-ADEAD9193F0D}" srcId="{FBAA2627-7399-4B1C-98E3-DA2BA2342893}" destId="{7BF5D02C-1B72-4A7F-9192-B28631FD9EAE}" srcOrd="3" destOrd="0" parTransId="{A50B58B7-FB9E-4485-922F-53E5A99AB04E}" sibTransId="{1C38469B-130E-44EE-9613-F84B177F44A7}"/>
    <dgm:cxn modelId="{93DF1937-36AE-46EB-8012-E38DF83F263C}" type="presOf" srcId="{F68F3845-B29A-4E63-8F99-536BC19B7E45}" destId="{2BED7D46-A41F-48D9-A3C7-1E63A4476BD6}" srcOrd="0" destOrd="0" presId="urn:microsoft.com/office/officeart/2005/8/layout/hProcess9"/>
    <dgm:cxn modelId="{DE5AFE3C-5FA8-418F-95C2-24CB49510F4B}" type="presOf" srcId="{C73858DB-D402-451C-818C-A74FA41DACCB}" destId="{6177055F-A2C0-4677-A42F-F02CB77293BA}" srcOrd="0" destOrd="0" presId="urn:microsoft.com/office/officeart/2005/8/layout/hProcess9"/>
    <dgm:cxn modelId="{AA300044-BED7-4B25-B53D-FE11797AC12C}" srcId="{FBAA2627-7399-4B1C-98E3-DA2BA2342893}" destId="{F68F3845-B29A-4E63-8F99-536BC19B7E45}" srcOrd="1" destOrd="0" parTransId="{DF29C75A-02F2-4CB4-AD99-88408F207284}" sibTransId="{1E1F48EE-6A13-414C-8AA9-D87A2052DEC9}"/>
    <dgm:cxn modelId="{29FA5544-5557-49F1-A343-5D197B592C38}" type="presOf" srcId="{E8CBBDC9-6059-4277-AE6F-AFBD7ECB9467}" destId="{CFE6700D-B667-4CDE-86DE-6A8B6DDF6BF2}" srcOrd="0" destOrd="0" presId="urn:microsoft.com/office/officeart/2005/8/layout/hProcess9"/>
    <dgm:cxn modelId="{E78ECF46-F762-41C5-9D0B-31E685B68B2A}" srcId="{FBAA2627-7399-4B1C-98E3-DA2BA2342893}" destId="{C73858DB-D402-451C-818C-A74FA41DACCB}" srcOrd="4" destOrd="0" parTransId="{BC82CF9C-B90A-4CE3-A347-42687DEFFEBA}" sibTransId="{169F69AF-2737-4FC0-BAA4-CF794593BB32}"/>
    <dgm:cxn modelId="{8CD5FB67-2D1C-4D90-9F5B-24B960FC4C86}" type="presOf" srcId="{80A46213-73B2-4473-914A-DB7CF3CCD63C}" destId="{392FAEEB-7388-42F6-90C2-A396ACE99109}" srcOrd="0" destOrd="0" presId="urn:microsoft.com/office/officeart/2005/8/layout/hProcess9"/>
    <dgm:cxn modelId="{DE3AA851-25A2-4C65-AD0E-5C338340A9D4}" type="presOf" srcId="{FBAA2627-7399-4B1C-98E3-DA2BA2342893}" destId="{3AAC04E3-C19B-4CE4-B31A-4404E6933F2A}" srcOrd="0" destOrd="0" presId="urn:microsoft.com/office/officeart/2005/8/layout/hProcess9"/>
    <dgm:cxn modelId="{BD8B0081-64A9-4311-ADE1-E71A6850AEA5}" srcId="{FBAA2627-7399-4B1C-98E3-DA2BA2342893}" destId="{80A46213-73B2-4473-914A-DB7CF3CCD63C}" srcOrd="2" destOrd="0" parTransId="{73680DE9-82E3-447E-8AE8-7A8B18C77B0B}" sibTransId="{378EE24E-351A-4EF6-B870-7C3F942978EB}"/>
    <dgm:cxn modelId="{1BDF128A-6C15-4093-B60F-B40B32F36E59}" type="presOf" srcId="{7BF5D02C-1B72-4A7F-9192-B28631FD9EAE}" destId="{8EE832FC-EF1C-45D8-9FB2-D2641F650170}" srcOrd="0" destOrd="0" presId="urn:microsoft.com/office/officeart/2005/8/layout/hProcess9"/>
    <dgm:cxn modelId="{2B39B5AA-D22D-414E-8913-97BA001EEAA0}" type="presOf" srcId="{E3A4FE66-4BDA-48DE-96B9-DA0EBC2D2C57}" destId="{495C7D3A-5819-4992-B2FB-4D65FA9C893E}" srcOrd="0" destOrd="0" presId="urn:microsoft.com/office/officeart/2005/8/layout/hProcess9"/>
    <dgm:cxn modelId="{85B6DCB7-E4BA-44C8-BFE6-F846809DDC38}" srcId="{FBAA2627-7399-4B1C-98E3-DA2BA2342893}" destId="{E3A4FE66-4BDA-48DE-96B9-DA0EBC2D2C57}" srcOrd="5" destOrd="0" parTransId="{9ECDD9B4-92BD-4CA0-A08E-624C39C3C53C}" sibTransId="{2BC5F062-F34B-47CD-B72C-312F157474E7}"/>
    <dgm:cxn modelId="{2C10BAD0-ACE8-4323-A3A7-19FF914CBDD5}" srcId="{FBAA2627-7399-4B1C-98E3-DA2BA2342893}" destId="{86A31E7F-2FB9-40D5-95F7-0D09F2926D3B}" srcOrd="6" destOrd="0" parTransId="{3EB8E139-B842-4634-B367-46084A259F02}" sibTransId="{751AA9B4-3CF3-409B-9F67-E5D0128E751E}"/>
    <dgm:cxn modelId="{6B2E8FFA-98A8-455A-A82D-3340B45A59D8}" type="presOf" srcId="{86A31E7F-2FB9-40D5-95F7-0D09F2926D3B}" destId="{0332E74B-759A-469F-8664-7903E940307D}" srcOrd="0" destOrd="0" presId="urn:microsoft.com/office/officeart/2005/8/layout/hProcess9"/>
    <dgm:cxn modelId="{00C31940-15F4-4F8D-AB74-5ECAFF555AA6}" type="presParOf" srcId="{3AAC04E3-C19B-4CE4-B31A-4404E6933F2A}" destId="{0275B243-D065-44D4-B87F-A8DF97070A02}" srcOrd="0" destOrd="0" presId="urn:microsoft.com/office/officeart/2005/8/layout/hProcess9"/>
    <dgm:cxn modelId="{C669788F-06E2-4E5F-A5AC-4484CA228CD4}" type="presParOf" srcId="{3AAC04E3-C19B-4CE4-B31A-4404E6933F2A}" destId="{8F87A6CB-8D07-456E-BE32-A99AB5731907}" srcOrd="1" destOrd="0" presId="urn:microsoft.com/office/officeart/2005/8/layout/hProcess9"/>
    <dgm:cxn modelId="{0EDDAEB4-927A-4895-A235-C2FF8C1EA6F7}" type="presParOf" srcId="{8F87A6CB-8D07-456E-BE32-A99AB5731907}" destId="{CFE6700D-B667-4CDE-86DE-6A8B6DDF6BF2}" srcOrd="0" destOrd="0" presId="urn:microsoft.com/office/officeart/2005/8/layout/hProcess9"/>
    <dgm:cxn modelId="{78098E37-55B0-4C94-B49D-D8328083E5D0}" type="presParOf" srcId="{8F87A6CB-8D07-456E-BE32-A99AB5731907}" destId="{00CEEF16-9930-4372-B12B-738B450DE146}" srcOrd="1" destOrd="0" presId="urn:microsoft.com/office/officeart/2005/8/layout/hProcess9"/>
    <dgm:cxn modelId="{7914C5E8-AE2F-452C-A339-F0D1E0779350}" type="presParOf" srcId="{8F87A6CB-8D07-456E-BE32-A99AB5731907}" destId="{2BED7D46-A41F-48D9-A3C7-1E63A4476BD6}" srcOrd="2" destOrd="0" presId="urn:microsoft.com/office/officeart/2005/8/layout/hProcess9"/>
    <dgm:cxn modelId="{7B24B73E-3BEE-4F4D-916F-6F120070DBD8}" type="presParOf" srcId="{8F87A6CB-8D07-456E-BE32-A99AB5731907}" destId="{8AE6115B-D145-4478-8B89-E72B91D00F32}" srcOrd="3" destOrd="0" presId="urn:microsoft.com/office/officeart/2005/8/layout/hProcess9"/>
    <dgm:cxn modelId="{1EE88AF3-D94E-4D6A-BF4A-691B387D0870}" type="presParOf" srcId="{8F87A6CB-8D07-456E-BE32-A99AB5731907}" destId="{392FAEEB-7388-42F6-90C2-A396ACE99109}" srcOrd="4" destOrd="0" presId="urn:microsoft.com/office/officeart/2005/8/layout/hProcess9"/>
    <dgm:cxn modelId="{8B5FF91A-FA70-4132-9645-3EFDF6F2C1EB}" type="presParOf" srcId="{8F87A6CB-8D07-456E-BE32-A99AB5731907}" destId="{488AEE0C-8FEA-411B-8A08-9CD0CB4EA7BD}" srcOrd="5" destOrd="0" presId="urn:microsoft.com/office/officeart/2005/8/layout/hProcess9"/>
    <dgm:cxn modelId="{AA26B2C0-F722-4395-B1F0-EB54C5EFB471}" type="presParOf" srcId="{8F87A6CB-8D07-456E-BE32-A99AB5731907}" destId="{8EE832FC-EF1C-45D8-9FB2-D2641F650170}" srcOrd="6" destOrd="0" presId="urn:microsoft.com/office/officeart/2005/8/layout/hProcess9"/>
    <dgm:cxn modelId="{0C505FC4-8873-46A0-8DC1-983DAEB6FB32}" type="presParOf" srcId="{8F87A6CB-8D07-456E-BE32-A99AB5731907}" destId="{3F67BFB8-CC99-4CB6-80A1-C5A5940077BA}" srcOrd="7" destOrd="0" presId="urn:microsoft.com/office/officeart/2005/8/layout/hProcess9"/>
    <dgm:cxn modelId="{B54FAA3F-1977-4C54-A0BF-9905D6D0BFEC}" type="presParOf" srcId="{8F87A6CB-8D07-456E-BE32-A99AB5731907}" destId="{6177055F-A2C0-4677-A42F-F02CB77293BA}" srcOrd="8" destOrd="0" presId="urn:microsoft.com/office/officeart/2005/8/layout/hProcess9"/>
    <dgm:cxn modelId="{71C505A6-4F54-44BF-A628-6C822E7BF98C}" type="presParOf" srcId="{8F87A6CB-8D07-456E-BE32-A99AB5731907}" destId="{9C2A6B56-CED1-416A-BAFB-AA5E1B729BCB}" srcOrd="9" destOrd="0" presId="urn:microsoft.com/office/officeart/2005/8/layout/hProcess9"/>
    <dgm:cxn modelId="{7B58CB59-4D58-4947-AA75-6C6BAF6337EE}" type="presParOf" srcId="{8F87A6CB-8D07-456E-BE32-A99AB5731907}" destId="{495C7D3A-5819-4992-B2FB-4D65FA9C893E}" srcOrd="10" destOrd="0" presId="urn:microsoft.com/office/officeart/2005/8/layout/hProcess9"/>
    <dgm:cxn modelId="{98DF006E-2F45-418E-AD85-AADF5179E922}" type="presParOf" srcId="{8F87A6CB-8D07-456E-BE32-A99AB5731907}" destId="{26FBE5AE-0242-4319-BCF3-D8035CE9E816}" srcOrd="11" destOrd="0" presId="urn:microsoft.com/office/officeart/2005/8/layout/hProcess9"/>
    <dgm:cxn modelId="{78F55E98-00C6-48FC-8265-EF0AA4C4BDFF}" type="presParOf" srcId="{8F87A6CB-8D07-456E-BE32-A99AB5731907}" destId="{0332E74B-759A-469F-8664-7903E940307D}" srcOrd="12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A2627-7399-4B1C-98E3-DA2BA234289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CBBDC9-6059-4277-AE6F-AFBD7ECB9467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PODNOŠENJE ZAHTJEVA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57F59F-DFF2-41FC-B3ED-565F8FF45792}" type="parTrans" cxnId="{DAA86F10-76CD-4FF2-AA4C-F2C1BED3A61A}">
      <dgm:prSet/>
      <dgm:spPr/>
      <dgm:t>
        <a:bodyPr/>
        <a:lstStyle/>
        <a:p>
          <a:endParaRPr lang="hr-HR" sz="4800"/>
        </a:p>
      </dgm:t>
    </dgm:pt>
    <dgm:pt modelId="{F16E7510-1539-4BE7-8559-23D4092A2BD7}" type="sibTrans" cxnId="{DAA86F10-76CD-4FF2-AA4C-F2C1BED3A61A}">
      <dgm:prSet/>
      <dgm:spPr/>
      <dgm:t>
        <a:bodyPr/>
        <a:lstStyle/>
        <a:p>
          <a:endParaRPr lang="hr-HR" sz="4800"/>
        </a:p>
      </dgm:t>
    </dgm:pt>
    <dgm:pt modelId="{F68F3845-B29A-4E63-8F99-536BC19B7E45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IZRADA NALAZA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29C75A-02F2-4CB4-AD99-88408F207284}" type="parTrans" cxnId="{AA300044-BED7-4B25-B53D-FE11797AC12C}">
      <dgm:prSet/>
      <dgm:spPr/>
      <dgm:t>
        <a:bodyPr/>
        <a:lstStyle/>
        <a:p>
          <a:endParaRPr lang="hr-HR" sz="4800"/>
        </a:p>
      </dgm:t>
    </dgm:pt>
    <dgm:pt modelId="{1E1F48EE-6A13-414C-8AA9-D87A2052DEC9}" type="sibTrans" cxnId="{AA300044-BED7-4B25-B53D-FE11797AC12C}">
      <dgm:prSet/>
      <dgm:spPr/>
      <dgm:t>
        <a:bodyPr/>
        <a:lstStyle/>
        <a:p>
          <a:endParaRPr lang="hr-HR" sz="4800"/>
        </a:p>
      </dgm:t>
    </dgm:pt>
    <dgm:pt modelId="{80A46213-73B2-4473-914A-DB7CF3CCD63C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DONOŠENJE RJEŠENJA O NOVČANOJ POMOĆI</a:t>
          </a:r>
        </a:p>
      </dgm:t>
    </dgm:pt>
    <dgm:pt modelId="{73680DE9-82E3-447E-8AE8-7A8B18C77B0B}" type="parTrans" cxnId="{BD8B0081-64A9-4311-ADE1-E71A6850AEA5}">
      <dgm:prSet/>
      <dgm:spPr/>
      <dgm:t>
        <a:bodyPr/>
        <a:lstStyle/>
        <a:p>
          <a:endParaRPr lang="hr-HR" sz="4800"/>
        </a:p>
      </dgm:t>
    </dgm:pt>
    <dgm:pt modelId="{378EE24E-351A-4EF6-B870-7C3F942978EB}" type="sibTrans" cxnId="{BD8B0081-64A9-4311-ADE1-E71A6850AEA5}">
      <dgm:prSet/>
      <dgm:spPr/>
      <dgm:t>
        <a:bodyPr/>
        <a:lstStyle/>
        <a:p>
          <a:endParaRPr lang="hr-HR" sz="4800"/>
        </a:p>
      </dgm:t>
    </dgm:pt>
    <dgm:pt modelId="{7BF5D02C-1B72-4A7F-9192-B28631FD9EAE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IZRADA PROJEKTA (AKO JE POTREBNO)</a:t>
          </a:r>
          <a:endParaRPr lang="en-GB" sz="1600" b="1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</dgm:t>
    </dgm:pt>
    <dgm:pt modelId="{A50B58B7-FB9E-4485-922F-53E5A99AB04E}" type="parTrans" cxnId="{C1BBFB28-6324-4589-B571-ADEAD9193F0D}">
      <dgm:prSet/>
      <dgm:spPr/>
      <dgm:t>
        <a:bodyPr/>
        <a:lstStyle/>
        <a:p>
          <a:endParaRPr lang="hr-HR" sz="4800"/>
        </a:p>
      </dgm:t>
    </dgm:pt>
    <dgm:pt modelId="{1C38469B-130E-44EE-9613-F84B177F44A7}" type="sibTrans" cxnId="{C1BBFB28-6324-4589-B571-ADEAD9193F0D}">
      <dgm:prSet/>
      <dgm:spPr/>
      <dgm:t>
        <a:bodyPr/>
        <a:lstStyle/>
        <a:p>
          <a:endParaRPr lang="hr-HR" sz="4800"/>
        </a:p>
      </dgm:t>
    </dgm:pt>
    <dgm:pt modelId="{C73858DB-D402-451C-818C-A74FA41DACCB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ANGAŽMAN OVLAŠTENOG IZVOĐAČA RADOVA I NADZORA</a:t>
          </a:r>
        </a:p>
      </dgm:t>
    </dgm:pt>
    <dgm:pt modelId="{BC82CF9C-B90A-4CE3-A347-42687DEFFEBA}" type="parTrans" cxnId="{E78ECF46-F762-41C5-9D0B-31E685B68B2A}">
      <dgm:prSet/>
      <dgm:spPr/>
      <dgm:t>
        <a:bodyPr/>
        <a:lstStyle/>
        <a:p>
          <a:endParaRPr lang="hr-HR" sz="4800"/>
        </a:p>
      </dgm:t>
    </dgm:pt>
    <dgm:pt modelId="{169F69AF-2737-4FC0-BAA4-CF794593BB32}" type="sibTrans" cxnId="{E78ECF46-F762-41C5-9D0B-31E685B68B2A}">
      <dgm:prSet/>
      <dgm:spPr/>
      <dgm:t>
        <a:bodyPr/>
        <a:lstStyle/>
        <a:p>
          <a:endParaRPr lang="hr-HR" sz="4800"/>
        </a:p>
      </dgm:t>
    </dgm:pt>
    <dgm:pt modelId="{E3A4FE66-4BDA-48DE-96B9-DA0EBC2D2C57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RAČUNI ZA USLUGE I RADOVE 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CDD9B4-92BD-4CA0-A08E-624C39C3C53C}" type="parTrans" cxnId="{85B6DCB7-E4BA-44C8-BFE6-F846809DDC38}">
      <dgm:prSet/>
      <dgm:spPr/>
      <dgm:t>
        <a:bodyPr/>
        <a:lstStyle/>
        <a:p>
          <a:endParaRPr lang="hr-HR" sz="4800"/>
        </a:p>
      </dgm:t>
    </dgm:pt>
    <dgm:pt modelId="{2BC5F062-F34B-47CD-B72C-312F157474E7}" type="sibTrans" cxnId="{85B6DCB7-E4BA-44C8-BFE6-F846809DDC38}">
      <dgm:prSet/>
      <dgm:spPr/>
      <dgm:t>
        <a:bodyPr/>
        <a:lstStyle/>
        <a:p>
          <a:endParaRPr lang="hr-HR" sz="4800"/>
        </a:p>
      </dgm:t>
    </dgm:pt>
    <dgm:pt modelId="{86A31E7F-2FB9-40D5-95F7-0D09F2926D3B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PISANA IZJAVA IZVOĐAČA I ZAVRŠNO IZVJEŠĆE NADZORA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1AA9B4-3CF3-409B-9F67-E5D0128E751E}" type="sibTrans" cxnId="{2C10BAD0-ACE8-4323-A3A7-19FF914CBDD5}">
      <dgm:prSet/>
      <dgm:spPr/>
      <dgm:t>
        <a:bodyPr/>
        <a:lstStyle/>
        <a:p>
          <a:endParaRPr lang="hr-HR" sz="4800"/>
        </a:p>
      </dgm:t>
    </dgm:pt>
    <dgm:pt modelId="{3EB8E139-B842-4634-B367-46084A259F02}" type="parTrans" cxnId="{2C10BAD0-ACE8-4323-A3A7-19FF914CBDD5}">
      <dgm:prSet/>
      <dgm:spPr/>
      <dgm:t>
        <a:bodyPr/>
        <a:lstStyle/>
        <a:p>
          <a:endParaRPr lang="hr-HR" sz="4800"/>
        </a:p>
      </dgm:t>
    </dgm:pt>
    <dgm:pt modelId="{3AAC04E3-C19B-4CE4-B31A-4404E6933F2A}" type="pres">
      <dgm:prSet presAssocID="{FBAA2627-7399-4B1C-98E3-DA2BA2342893}" presName="CompostProcess" presStyleCnt="0">
        <dgm:presLayoutVars>
          <dgm:dir/>
          <dgm:resizeHandles val="exact"/>
        </dgm:presLayoutVars>
      </dgm:prSet>
      <dgm:spPr/>
    </dgm:pt>
    <dgm:pt modelId="{0275B243-D065-44D4-B87F-A8DF97070A02}" type="pres">
      <dgm:prSet presAssocID="{FBAA2627-7399-4B1C-98E3-DA2BA2342893}" presName="arrow" presStyleLbl="bgShp" presStyleIdx="0" presStyleCnt="1" custLinFactNeighborX="-55"/>
      <dgm:spPr>
        <a:solidFill>
          <a:schemeClr val="bg1">
            <a:lumMod val="95000"/>
          </a:schemeClr>
        </a:solidFill>
        <a:ln>
          <a:noFill/>
        </a:ln>
      </dgm:spPr>
    </dgm:pt>
    <dgm:pt modelId="{8F87A6CB-8D07-456E-BE32-A99AB5731907}" type="pres">
      <dgm:prSet presAssocID="{FBAA2627-7399-4B1C-98E3-DA2BA2342893}" presName="linearProcess" presStyleCnt="0"/>
      <dgm:spPr/>
    </dgm:pt>
    <dgm:pt modelId="{CFE6700D-B667-4CDE-86DE-6A8B6DDF6BF2}" type="pres">
      <dgm:prSet presAssocID="{E8CBBDC9-6059-4277-AE6F-AFBD7ECB9467}" presName="textNode" presStyleLbl="node1" presStyleIdx="0" presStyleCnt="7" custLinFactNeighborX="-3174">
        <dgm:presLayoutVars>
          <dgm:bulletEnabled val="1"/>
        </dgm:presLayoutVars>
      </dgm:prSet>
      <dgm:spPr/>
    </dgm:pt>
    <dgm:pt modelId="{00CEEF16-9930-4372-B12B-738B450DE146}" type="pres">
      <dgm:prSet presAssocID="{F16E7510-1539-4BE7-8559-23D4092A2BD7}" presName="sibTrans" presStyleCnt="0"/>
      <dgm:spPr/>
    </dgm:pt>
    <dgm:pt modelId="{2BED7D46-A41F-48D9-A3C7-1E63A4476BD6}" type="pres">
      <dgm:prSet presAssocID="{F68F3845-B29A-4E63-8F99-536BC19B7E45}" presName="textNode" presStyleLbl="node1" presStyleIdx="1" presStyleCnt="7" custLinFactNeighborX="-938">
        <dgm:presLayoutVars>
          <dgm:bulletEnabled val="1"/>
        </dgm:presLayoutVars>
      </dgm:prSet>
      <dgm:spPr/>
    </dgm:pt>
    <dgm:pt modelId="{8AE6115B-D145-4478-8B89-E72B91D00F32}" type="pres">
      <dgm:prSet presAssocID="{1E1F48EE-6A13-414C-8AA9-D87A2052DEC9}" presName="sibTrans" presStyleCnt="0"/>
      <dgm:spPr/>
    </dgm:pt>
    <dgm:pt modelId="{392FAEEB-7388-42F6-90C2-A396ACE99109}" type="pres">
      <dgm:prSet presAssocID="{80A46213-73B2-4473-914A-DB7CF3CCD63C}" presName="textNode" presStyleLbl="node1" presStyleIdx="2" presStyleCnt="7" custLinFactNeighborX="-938">
        <dgm:presLayoutVars>
          <dgm:bulletEnabled val="1"/>
        </dgm:presLayoutVars>
      </dgm:prSet>
      <dgm:spPr/>
    </dgm:pt>
    <dgm:pt modelId="{488AEE0C-8FEA-411B-8A08-9CD0CB4EA7BD}" type="pres">
      <dgm:prSet presAssocID="{378EE24E-351A-4EF6-B870-7C3F942978EB}" presName="sibTrans" presStyleCnt="0"/>
      <dgm:spPr/>
    </dgm:pt>
    <dgm:pt modelId="{8EE832FC-EF1C-45D8-9FB2-D2641F650170}" type="pres">
      <dgm:prSet presAssocID="{7BF5D02C-1B72-4A7F-9192-B28631FD9EAE}" presName="textNode" presStyleLbl="node1" presStyleIdx="3" presStyleCnt="7" custLinFactNeighborX="-938">
        <dgm:presLayoutVars>
          <dgm:bulletEnabled val="1"/>
        </dgm:presLayoutVars>
      </dgm:prSet>
      <dgm:spPr/>
    </dgm:pt>
    <dgm:pt modelId="{3F67BFB8-CC99-4CB6-80A1-C5A5940077BA}" type="pres">
      <dgm:prSet presAssocID="{1C38469B-130E-44EE-9613-F84B177F44A7}" presName="sibTrans" presStyleCnt="0"/>
      <dgm:spPr/>
    </dgm:pt>
    <dgm:pt modelId="{6177055F-A2C0-4677-A42F-F02CB77293BA}" type="pres">
      <dgm:prSet presAssocID="{C73858DB-D402-451C-818C-A74FA41DACCB}" presName="textNode" presStyleLbl="node1" presStyleIdx="4" presStyleCnt="7" custLinFactNeighborX="-938">
        <dgm:presLayoutVars>
          <dgm:bulletEnabled val="1"/>
        </dgm:presLayoutVars>
      </dgm:prSet>
      <dgm:spPr/>
    </dgm:pt>
    <dgm:pt modelId="{9C2A6B56-CED1-416A-BAFB-AA5E1B729BCB}" type="pres">
      <dgm:prSet presAssocID="{169F69AF-2737-4FC0-BAA4-CF794593BB32}" presName="sibTrans" presStyleCnt="0"/>
      <dgm:spPr/>
    </dgm:pt>
    <dgm:pt modelId="{495C7D3A-5819-4992-B2FB-4D65FA9C893E}" type="pres">
      <dgm:prSet presAssocID="{E3A4FE66-4BDA-48DE-96B9-DA0EBC2D2C57}" presName="textNode" presStyleLbl="node1" presStyleIdx="5" presStyleCnt="7" custLinFactNeighborX="-938">
        <dgm:presLayoutVars>
          <dgm:bulletEnabled val="1"/>
        </dgm:presLayoutVars>
      </dgm:prSet>
      <dgm:spPr/>
    </dgm:pt>
    <dgm:pt modelId="{26FBE5AE-0242-4319-BCF3-D8035CE9E816}" type="pres">
      <dgm:prSet presAssocID="{2BC5F062-F34B-47CD-B72C-312F157474E7}" presName="sibTrans" presStyleCnt="0"/>
      <dgm:spPr/>
    </dgm:pt>
    <dgm:pt modelId="{0332E74B-759A-469F-8664-7903E940307D}" type="pres">
      <dgm:prSet presAssocID="{86A31E7F-2FB9-40D5-95F7-0D09F2926D3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AA86F10-76CD-4FF2-AA4C-F2C1BED3A61A}" srcId="{FBAA2627-7399-4B1C-98E3-DA2BA2342893}" destId="{E8CBBDC9-6059-4277-AE6F-AFBD7ECB9467}" srcOrd="0" destOrd="0" parTransId="{9C57F59F-DFF2-41FC-B3ED-565F8FF45792}" sibTransId="{F16E7510-1539-4BE7-8559-23D4092A2BD7}"/>
    <dgm:cxn modelId="{C1BBFB28-6324-4589-B571-ADEAD9193F0D}" srcId="{FBAA2627-7399-4B1C-98E3-DA2BA2342893}" destId="{7BF5D02C-1B72-4A7F-9192-B28631FD9EAE}" srcOrd="3" destOrd="0" parTransId="{A50B58B7-FB9E-4485-922F-53E5A99AB04E}" sibTransId="{1C38469B-130E-44EE-9613-F84B177F44A7}"/>
    <dgm:cxn modelId="{93DF1937-36AE-46EB-8012-E38DF83F263C}" type="presOf" srcId="{F68F3845-B29A-4E63-8F99-536BC19B7E45}" destId="{2BED7D46-A41F-48D9-A3C7-1E63A4476BD6}" srcOrd="0" destOrd="0" presId="urn:microsoft.com/office/officeart/2005/8/layout/hProcess9"/>
    <dgm:cxn modelId="{DE5AFE3C-5FA8-418F-95C2-24CB49510F4B}" type="presOf" srcId="{C73858DB-D402-451C-818C-A74FA41DACCB}" destId="{6177055F-A2C0-4677-A42F-F02CB77293BA}" srcOrd="0" destOrd="0" presId="urn:microsoft.com/office/officeart/2005/8/layout/hProcess9"/>
    <dgm:cxn modelId="{AA300044-BED7-4B25-B53D-FE11797AC12C}" srcId="{FBAA2627-7399-4B1C-98E3-DA2BA2342893}" destId="{F68F3845-B29A-4E63-8F99-536BC19B7E45}" srcOrd="1" destOrd="0" parTransId="{DF29C75A-02F2-4CB4-AD99-88408F207284}" sibTransId="{1E1F48EE-6A13-414C-8AA9-D87A2052DEC9}"/>
    <dgm:cxn modelId="{29FA5544-5557-49F1-A343-5D197B592C38}" type="presOf" srcId="{E8CBBDC9-6059-4277-AE6F-AFBD7ECB9467}" destId="{CFE6700D-B667-4CDE-86DE-6A8B6DDF6BF2}" srcOrd="0" destOrd="0" presId="urn:microsoft.com/office/officeart/2005/8/layout/hProcess9"/>
    <dgm:cxn modelId="{E78ECF46-F762-41C5-9D0B-31E685B68B2A}" srcId="{FBAA2627-7399-4B1C-98E3-DA2BA2342893}" destId="{C73858DB-D402-451C-818C-A74FA41DACCB}" srcOrd="4" destOrd="0" parTransId="{BC82CF9C-B90A-4CE3-A347-42687DEFFEBA}" sibTransId="{169F69AF-2737-4FC0-BAA4-CF794593BB32}"/>
    <dgm:cxn modelId="{8CD5FB67-2D1C-4D90-9F5B-24B960FC4C86}" type="presOf" srcId="{80A46213-73B2-4473-914A-DB7CF3CCD63C}" destId="{392FAEEB-7388-42F6-90C2-A396ACE99109}" srcOrd="0" destOrd="0" presId="urn:microsoft.com/office/officeart/2005/8/layout/hProcess9"/>
    <dgm:cxn modelId="{DE3AA851-25A2-4C65-AD0E-5C338340A9D4}" type="presOf" srcId="{FBAA2627-7399-4B1C-98E3-DA2BA2342893}" destId="{3AAC04E3-C19B-4CE4-B31A-4404E6933F2A}" srcOrd="0" destOrd="0" presId="urn:microsoft.com/office/officeart/2005/8/layout/hProcess9"/>
    <dgm:cxn modelId="{BD8B0081-64A9-4311-ADE1-E71A6850AEA5}" srcId="{FBAA2627-7399-4B1C-98E3-DA2BA2342893}" destId="{80A46213-73B2-4473-914A-DB7CF3CCD63C}" srcOrd="2" destOrd="0" parTransId="{73680DE9-82E3-447E-8AE8-7A8B18C77B0B}" sibTransId="{378EE24E-351A-4EF6-B870-7C3F942978EB}"/>
    <dgm:cxn modelId="{1BDF128A-6C15-4093-B60F-B40B32F36E59}" type="presOf" srcId="{7BF5D02C-1B72-4A7F-9192-B28631FD9EAE}" destId="{8EE832FC-EF1C-45D8-9FB2-D2641F650170}" srcOrd="0" destOrd="0" presId="urn:microsoft.com/office/officeart/2005/8/layout/hProcess9"/>
    <dgm:cxn modelId="{2B39B5AA-D22D-414E-8913-97BA001EEAA0}" type="presOf" srcId="{E3A4FE66-4BDA-48DE-96B9-DA0EBC2D2C57}" destId="{495C7D3A-5819-4992-B2FB-4D65FA9C893E}" srcOrd="0" destOrd="0" presId="urn:microsoft.com/office/officeart/2005/8/layout/hProcess9"/>
    <dgm:cxn modelId="{85B6DCB7-E4BA-44C8-BFE6-F846809DDC38}" srcId="{FBAA2627-7399-4B1C-98E3-DA2BA2342893}" destId="{E3A4FE66-4BDA-48DE-96B9-DA0EBC2D2C57}" srcOrd="5" destOrd="0" parTransId="{9ECDD9B4-92BD-4CA0-A08E-624C39C3C53C}" sibTransId="{2BC5F062-F34B-47CD-B72C-312F157474E7}"/>
    <dgm:cxn modelId="{2C10BAD0-ACE8-4323-A3A7-19FF914CBDD5}" srcId="{FBAA2627-7399-4B1C-98E3-DA2BA2342893}" destId="{86A31E7F-2FB9-40D5-95F7-0D09F2926D3B}" srcOrd="6" destOrd="0" parTransId="{3EB8E139-B842-4634-B367-46084A259F02}" sibTransId="{751AA9B4-3CF3-409B-9F67-E5D0128E751E}"/>
    <dgm:cxn modelId="{6B2E8FFA-98A8-455A-A82D-3340B45A59D8}" type="presOf" srcId="{86A31E7F-2FB9-40D5-95F7-0D09F2926D3B}" destId="{0332E74B-759A-469F-8664-7903E940307D}" srcOrd="0" destOrd="0" presId="urn:microsoft.com/office/officeart/2005/8/layout/hProcess9"/>
    <dgm:cxn modelId="{00C31940-15F4-4F8D-AB74-5ECAFF555AA6}" type="presParOf" srcId="{3AAC04E3-C19B-4CE4-B31A-4404E6933F2A}" destId="{0275B243-D065-44D4-B87F-A8DF97070A02}" srcOrd="0" destOrd="0" presId="urn:microsoft.com/office/officeart/2005/8/layout/hProcess9"/>
    <dgm:cxn modelId="{C669788F-06E2-4E5F-A5AC-4484CA228CD4}" type="presParOf" srcId="{3AAC04E3-C19B-4CE4-B31A-4404E6933F2A}" destId="{8F87A6CB-8D07-456E-BE32-A99AB5731907}" srcOrd="1" destOrd="0" presId="urn:microsoft.com/office/officeart/2005/8/layout/hProcess9"/>
    <dgm:cxn modelId="{0EDDAEB4-927A-4895-A235-C2FF8C1EA6F7}" type="presParOf" srcId="{8F87A6CB-8D07-456E-BE32-A99AB5731907}" destId="{CFE6700D-B667-4CDE-86DE-6A8B6DDF6BF2}" srcOrd="0" destOrd="0" presId="urn:microsoft.com/office/officeart/2005/8/layout/hProcess9"/>
    <dgm:cxn modelId="{78098E37-55B0-4C94-B49D-D8328083E5D0}" type="presParOf" srcId="{8F87A6CB-8D07-456E-BE32-A99AB5731907}" destId="{00CEEF16-9930-4372-B12B-738B450DE146}" srcOrd="1" destOrd="0" presId="urn:microsoft.com/office/officeart/2005/8/layout/hProcess9"/>
    <dgm:cxn modelId="{7914C5E8-AE2F-452C-A339-F0D1E0779350}" type="presParOf" srcId="{8F87A6CB-8D07-456E-BE32-A99AB5731907}" destId="{2BED7D46-A41F-48D9-A3C7-1E63A4476BD6}" srcOrd="2" destOrd="0" presId="urn:microsoft.com/office/officeart/2005/8/layout/hProcess9"/>
    <dgm:cxn modelId="{7B24B73E-3BEE-4F4D-916F-6F120070DBD8}" type="presParOf" srcId="{8F87A6CB-8D07-456E-BE32-A99AB5731907}" destId="{8AE6115B-D145-4478-8B89-E72B91D00F32}" srcOrd="3" destOrd="0" presId="urn:microsoft.com/office/officeart/2005/8/layout/hProcess9"/>
    <dgm:cxn modelId="{1EE88AF3-D94E-4D6A-BF4A-691B387D0870}" type="presParOf" srcId="{8F87A6CB-8D07-456E-BE32-A99AB5731907}" destId="{392FAEEB-7388-42F6-90C2-A396ACE99109}" srcOrd="4" destOrd="0" presId="urn:microsoft.com/office/officeart/2005/8/layout/hProcess9"/>
    <dgm:cxn modelId="{8B5FF91A-FA70-4132-9645-3EFDF6F2C1EB}" type="presParOf" srcId="{8F87A6CB-8D07-456E-BE32-A99AB5731907}" destId="{488AEE0C-8FEA-411B-8A08-9CD0CB4EA7BD}" srcOrd="5" destOrd="0" presId="urn:microsoft.com/office/officeart/2005/8/layout/hProcess9"/>
    <dgm:cxn modelId="{AA26B2C0-F722-4395-B1F0-EB54C5EFB471}" type="presParOf" srcId="{8F87A6CB-8D07-456E-BE32-A99AB5731907}" destId="{8EE832FC-EF1C-45D8-9FB2-D2641F650170}" srcOrd="6" destOrd="0" presId="urn:microsoft.com/office/officeart/2005/8/layout/hProcess9"/>
    <dgm:cxn modelId="{0C505FC4-8873-46A0-8DC1-983DAEB6FB32}" type="presParOf" srcId="{8F87A6CB-8D07-456E-BE32-A99AB5731907}" destId="{3F67BFB8-CC99-4CB6-80A1-C5A5940077BA}" srcOrd="7" destOrd="0" presId="urn:microsoft.com/office/officeart/2005/8/layout/hProcess9"/>
    <dgm:cxn modelId="{B54FAA3F-1977-4C54-A0BF-9905D6D0BFEC}" type="presParOf" srcId="{8F87A6CB-8D07-456E-BE32-A99AB5731907}" destId="{6177055F-A2C0-4677-A42F-F02CB77293BA}" srcOrd="8" destOrd="0" presId="urn:microsoft.com/office/officeart/2005/8/layout/hProcess9"/>
    <dgm:cxn modelId="{71C505A6-4F54-44BF-A628-6C822E7BF98C}" type="presParOf" srcId="{8F87A6CB-8D07-456E-BE32-A99AB5731907}" destId="{9C2A6B56-CED1-416A-BAFB-AA5E1B729BCB}" srcOrd="9" destOrd="0" presId="urn:microsoft.com/office/officeart/2005/8/layout/hProcess9"/>
    <dgm:cxn modelId="{7B58CB59-4D58-4947-AA75-6C6BAF6337EE}" type="presParOf" srcId="{8F87A6CB-8D07-456E-BE32-A99AB5731907}" destId="{495C7D3A-5819-4992-B2FB-4D65FA9C893E}" srcOrd="10" destOrd="0" presId="urn:microsoft.com/office/officeart/2005/8/layout/hProcess9"/>
    <dgm:cxn modelId="{98DF006E-2F45-418E-AD85-AADF5179E922}" type="presParOf" srcId="{8F87A6CB-8D07-456E-BE32-A99AB5731907}" destId="{26FBE5AE-0242-4319-BCF3-D8035CE9E816}" srcOrd="11" destOrd="0" presId="urn:microsoft.com/office/officeart/2005/8/layout/hProcess9"/>
    <dgm:cxn modelId="{78F55E98-00C6-48FC-8265-EF0AA4C4BDFF}" type="presParOf" srcId="{8F87A6CB-8D07-456E-BE32-A99AB5731907}" destId="{0332E74B-759A-469F-8664-7903E940307D}" srcOrd="12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A2627-7399-4B1C-98E3-DA2BA234289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CBBDC9-6059-4277-AE6F-AFBD7ECB9467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PODNOŠENJE ZAHTJEVA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57F59F-DFF2-41FC-B3ED-565F8FF45792}" type="parTrans" cxnId="{DAA86F10-76CD-4FF2-AA4C-F2C1BED3A61A}">
      <dgm:prSet/>
      <dgm:spPr/>
      <dgm:t>
        <a:bodyPr/>
        <a:lstStyle/>
        <a:p>
          <a:endParaRPr lang="hr-HR" sz="4800"/>
        </a:p>
      </dgm:t>
    </dgm:pt>
    <dgm:pt modelId="{F16E7510-1539-4BE7-8559-23D4092A2BD7}" type="sibTrans" cxnId="{DAA86F10-76CD-4FF2-AA4C-F2C1BED3A61A}">
      <dgm:prSet/>
      <dgm:spPr/>
      <dgm:t>
        <a:bodyPr/>
        <a:lstStyle/>
        <a:p>
          <a:endParaRPr lang="hr-HR" sz="4800"/>
        </a:p>
      </dgm:t>
    </dgm:pt>
    <dgm:pt modelId="{F68F3845-B29A-4E63-8F99-536BC19B7E45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UTVRĐENJE DA JE UNIŠTENA KUĆA UKLONJENA</a:t>
          </a:r>
        </a:p>
      </dgm:t>
    </dgm:pt>
    <dgm:pt modelId="{DF29C75A-02F2-4CB4-AD99-88408F207284}" type="parTrans" cxnId="{AA300044-BED7-4B25-B53D-FE11797AC12C}">
      <dgm:prSet/>
      <dgm:spPr/>
      <dgm:t>
        <a:bodyPr/>
        <a:lstStyle/>
        <a:p>
          <a:endParaRPr lang="hr-HR" sz="4800"/>
        </a:p>
      </dgm:t>
    </dgm:pt>
    <dgm:pt modelId="{1E1F48EE-6A13-414C-8AA9-D87A2052DEC9}" type="sibTrans" cxnId="{AA300044-BED7-4B25-B53D-FE11797AC12C}">
      <dgm:prSet/>
      <dgm:spPr/>
      <dgm:t>
        <a:bodyPr/>
        <a:lstStyle/>
        <a:p>
          <a:endParaRPr lang="hr-HR" sz="4800"/>
        </a:p>
      </dgm:t>
    </dgm:pt>
    <dgm:pt modelId="{80A46213-73B2-4473-914A-DB7CF3CCD63C}">
      <dgm:prSet phldrT="[Teks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DONOŠENJE RJEŠENJA O NOVČANOJ POMOĆI</a:t>
          </a:r>
        </a:p>
      </dgm:t>
    </dgm:pt>
    <dgm:pt modelId="{73680DE9-82E3-447E-8AE8-7A8B18C77B0B}" type="parTrans" cxnId="{BD8B0081-64A9-4311-ADE1-E71A6850AEA5}">
      <dgm:prSet/>
      <dgm:spPr/>
      <dgm:t>
        <a:bodyPr/>
        <a:lstStyle/>
        <a:p>
          <a:endParaRPr lang="hr-HR" sz="4800"/>
        </a:p>
      </dgm:t>
    </dgm:pt>
    <dgm:pt modelId="{378EE24E-351A-4EF6-B870-7C3F942978EB}" type="sibTrans" cxnId="{BD8B0081-64A9-4311-ADE1-E71A6850AEA5}">
      <dgm:prSet/>
      <dgm:spPr/>
      <dgm:t>
        <a:bodyPr/>
        <a:lstStyle/>
        <a:p>
          <a:endParaRPr lang="hr-HR" sz="4800"/>
        </a:p>
      </dgm:t>
    </dgm:pt>
    <dgm:pt modelId="{7BF5D02C-1B72-4A7F-9192-B28631FD9EAE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hr-HR" sz="1600" b="1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  <a:p>
          <a:endParaRPr lang="hr-HR" sz="1600" b="1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TIPSKI PROJEKT/ PROJEKT ZA GRAĐENJE/ GRAĐEVINSKA DOZVOLA-ZOG </a:t>
          </a:r>
        </a:p>
        <a:p>
          <a:endParaRPr lang="en-GB" sz="1600" b="1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</dgm:t>
    </dgm:pt>
    <dgm:pt modelId="{A50B58B7-FB9E-4485-922F-53E5A99AB04E}" type="parTrans" cxnId="{C1BBFB28-6324-4589-B571-ADEAD9193F0D}">
      <dgm:prSet/>
      <dgm:spPr/>
      <dgm:t>
        <a:bodyPr/>
        <a:lstStyle/>
        <a:p>
          <a:endParaRPr lang="hr-HR" sz="4800"/>
        </a:p>
      </dgm:t>
    </dgm:pt>
    <dgm:pt modelId="{1C38469B-130E-44EE-9613-F84B177F44A7}" type="sibTrans" cxnId="{C1BBFB28-6324-4589-B571-ADEAD9193F0D}">
      <dgm:prSet/>
      <dgm:spPr/>
      <dgm:t>
        <a:bodyPr/>
        <a:lstStyle/>
        <a:p>
          <a:endParaRPr lang="hr-HR" sz="4800"/>
        </a:p>
      </dgm:t>
    </dgm:pt>
    <dgm:pt modelId="{C73858DB-D402-451C-818C-A74FA41DACCB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ANGAŽMAN OVLAŠTENOG IZVOĐAČA RADOVA I NADZORA</a:t>
          </a:r>
        </a:p>
      </dgm:t>
    </dgm:pt>
    <dgm:pt modelId="{BC82CF9C-B90A-4CE3-A347-42687DEFFEBA}" type="parTrans" cxnId="{E78ECF46-F762-41C5-9D0B-31E685B68B2A}">
      <dgm:prSet/>
      <dgm:spPr/>
      <dgm:t>
        <a:bodyPr/>
        <a:lstStyle/>
        <a:p>
          <a:endParaRPr lang="hr-HR" sz="4800"/>
        </a:p>
      </dgm:t>
    </dgm:pt>
    <dgm:pt modelId="{169F69AF-2737-4FC0-BAA4-CF794593BB32}" type="sibTrans" cxnId="{E78ECF46-F762-41C5-9D0B-31E685B68B2A}">
      <dgm:prSet/>
      <dgm:spPr/>
      <dgm:t>
        <a:bodyPr/>
        <a:lstStyle/>
        <a:p>
          <a:endParaRPr lang="hr-HR" sz="4800"/>
        </a:p>
      </dgm:t>
    </dgm:pt>
    <dgm:pt modelId="{E3A4FE66-4BDA-48DE-96B9-DA0EBC2D2C57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RAČUNI ZA USLUGE I RADOVE </a:t>
          </a:r>
          <a:endParaRPr lang="hr-HR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CDD9B4-92BD-4CA0-A08E-624C39C3C53C}" type="parTrans" cxnId="{85B6DCB7-E4BA-44C8-BFE6-F846809DDC38}">
      <dgm:prSet/>
      <dgm:spPr/>
      <dgm:t>
        <a:bodyPr/>
        <a:lstStyle/>
        <a:p>
          <a:endParaRPr lang="hr-HR" sz="4800"/>
        </a:p>
      </dgm:t>
    </dgm:pt>
    <dgm:pt modelId="{2BC5F062-F34B-47CD-B72C-312F157474E7}" type="sibTrans" cxnId="{85B6DCB7-E4BA-44C8-BFE6-F846809DDC38}">
      <dgm:prSet/>
      <dgm:spPr/>
      <dgm:t>
        <a:bodyPr/>
        <a:lstStyle/>
        <a:p>
          <a:endParaRPr lang="hr-HR" sz="4800"/>
        </a:p>
      </dgm:t>
    </dgm:pt>
    <dgm:pt modelId="{86A31E7F-2FB9-40D5-95F7-0D09F2926D3B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hr-HR" sz="1600" b="1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  <a:p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PISANA IZJAVA IZVOĐAČA I ZAVRŠNO </a:t>
          </a:r>
          <a:r>
            <a:rPr lang="hr-HR" sz="1600" b="1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IZVJEŠĆE NADZORA/ </a:t>
          </a:r>
          <a:r>
            <a:rPr lang="hr-H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UPORABNA DOZVOLA-ZOG</a:t>
          </a:r>
        </a:p>
      </dgm:t>
    </dgm:pt>
    <dgm:pt modelId="{751AA9B4-3CF3-409B-9F67-E5D0128E751E}" type="sibTrans" cxnId="{2C10BAD0-ACE8-4323-A3A7-19FF914CBDD5}">
      <dgm:prSet/>
      <dgm:spPr/>
      <dgm:t>
        <a:bodyPr/>
        <a:lstStyle/>
        <a:p>
          <a:endParaRPr lang="hr-HR" sz="4800"/>
        </a:p>
      </dgm:t>
    </dgm:pt>
    <dgm:pt modelId="{3EB8E139-B842-4634-B367-46084A259F02}" type="parTrans" cxnId="{2C10BAD0-ACE8-4323-A3A7-19FF914CBDD5}">
      <dgm:prSet/>
      <dgm:spPr/>
      <dgm:t>
        <a:bodyPr/>
        <a:lstStyle/>
        <a:p>
          <a:endParaRPr lang="hr-HR" sz="4800"/>
        </a:p>
      </dgm:t>
    </dgm:pt>
    <dgm:pt modelId="{3AAC04E3-C19B-4CE4-B31A-4404E6933F2A}" type="pres">
      <dgm:prSet presAssocID="{FBAA2627-7399-4B1C-98E3-DA2BA2342893}" presName="CompostProcess" presStyleCnt="0">
        <dgm:presLayoutVars>
          <dgm:dir/>
          <dgm:resizeHandles val="exact"/>
        </dgm:presLayoutVars>
      </dgm:prSet>
      <dgm:spPr/>
    </dgm:pt>
    <dgm:pt modelId="{0275B243-D065-44D4-B87F-A8DF97070A02}" type="pres">
      <dgm:prSet presAssocID="{FBAA2627-7399-4B1C-98E3-DA2BA2342893}" presName="arrow" presStyleLbl="bgShp" presStyleIdx="0" presStyleCnt="1" custLinFactNeighborX="-55"/>
      <dgm:spPr>
        <a:solidFill>
          <a:schemeClr val="bg1">
            <a:lumMod val="95000"/>
          </a:schemeClr>
        </a:solidFill>
        <a:ln>
          <a:noFill/>
        </a:ln>
      </dgm:spPr>
    </dgm:pt>
    <dgm:pt modelId="{8F87A6CB-8D07-456E-BE32-A99AB5731907}" type="pres">
      <dgm:prSet presAssocID="{FBAA2627-7399-4B1C-98E3-DA2BA2342893}" presName="linearProcess" presStyleCnt="0"/>
      <dgm:spPr/>
    </dgm:pt>
    <dgm:pt modelId="{CFE6700D-B667-4CDE-86DE-6A8B6DDF6BF2}" type="pres">
      <dgm:prSet presAssocID="{E8CBBDC9-6059-4277-AE6F-AFBD7ECB9467}" presName="textNode" presStyleLbl="node1" presStyleIdx="0" presStyleCnt="7" custLinFactNeighborX="-3174">
        <dgm:presLayoutVars>
          <dgm:bulletEnabled val="1"/>
        </dgm:presLayoutVars>
      </dgm:prSet>
      <dgm:spPr/>
    </dgm:pt>
    <dgm:pt modelId="{00CEEF16-9930-4372-B12B-738B450DE146}" type="pres">
      <dgm:prSet presAssocID="{F16E7510-1539-4BE7-8559-23D4092A2BD7}" presName="sibTrans" presStyleCnt="0"/>
      <dgm:spPr/>
    </dgm:pt>
    <dgm:pt modelId="{2BED7D46-A41F-48D9-A3C7-1E63A4476BD6}" type="pres">
      <dgm:prSet presAssocID="{F68F3845-B29A-4E63-8F99-536BC19B7E45}" presName="textNode" presStyleLbl="node1" presStyleIdx="1" presStyleCnt="7" custLinFactNeighborX="-938">
        <dgm:presLayoutVars>
          <dgm:bulletEnabled val="1"/>
        </dgm:presLayoutVars>
      </dgm:prSet>
      <dgm:spPr/>
    </dgm:pt>
    <dgm:pt modelId="{8AE6115B-D145-4478-8B89-E72B91D00F32}" type="pres">
      <dgm:prSet presAssocID="{1E1F48EE-6A13-414C-8AA9-D87A2052DEC9}" presName="sibTrans" presStyleCnt="0"/>
      <dgm:spPr/>
    </dgm:pt>
    <dgm:pt modelId="{392FAEEB-7388-42F6-90C2-A396ACE99109}" type="pres">
      <dgm:prSet presAssocID="{80A46213-73B2-4473-914A-DB7CF3CCD63C}" presName="textNode" presStyleLbl="node1" presStyleIdx="2" presStyleCnt="7" custLinFactNeighborX="-938">
        <dgm:presLayoutVars>
          <dgm:bulletEnabled val="1"/>
        </dgm:presLayoutVars>
      </dgm:prSet>
      <dgm:spPr/>
    </dgm:pt>
    <dgm:pt modelId="{488AEE0C-8FEA-411B-8A08-9CD0CB4EA7BD}" type="pres">
      <dgm:prSet presAssocID="{378EE24E-351A-4EF6-B870-7C3F942978EB}" presName="sibTrans" presStyleCnt="0"/>
      <dgm:spPr/>
    </dgm:pt>
    <dgm:pt modelId="{8EE832FC-EF1C-45D8-9FB2-D2641F650170}" type="pres">
      <dgm:prSet presAssocID="{7BF5D02C-1B72-4A7F-9192-B28631FD9EAE}" presName="textNode" presStyleLbl="node1" presStyleIdx="3" presStyleCnt="7" custLinFactNeighborX="-938">
        <dgm:presLayoutVars>
          <dgm:bulletEnabled val="1"/>
        </dgm:presLayoutVars>
      </dgm:prSet>
      <dgm:spPr/>
    </dgm:pt>
    <dgm:pt modelId="{3F67BFB8-CC99-4CB6-80A1-C5A5940077BA}" type="pres">
      <dgm:prSet presAssocID="{1C38469B-130E-44EE-9613-F84B177F44A7}" presName="sibTrans" presStyleCnt="0"/>
      <dgm:spPr/>
    </dgm:pt>
    <dgm:pt modelId="{6177055F-A2C0-4677-A42F-F02CB77293BA}" type="pres">
      <dgm:prSet presAssocID="{C73858DB-D402-451C-818C-A74FA41DACCB}" presName="textNode" presStyleLbl="node1" presStyleIdx="4" presStyleCnt="7" custLinFactNeighborX="-938">
        <dgm:presLayoutVars>
          <dgm:bulletEnabled val="1"/>
        </dgm:presLayoutVars>
      </dgm:prSet>
      <dgm:spPr/>
    </dgm:pt>
    <dgm:pt modelId="{9C2A6B56-CED1-416A-BAFB-AA5E1B729BCB}" type="pres">
      <dgm:prSet presAssocID="{169F69AF-2737-4FC0-BAA4-CF794593BB32}" presName="sibTrans" presStyleCnt="0"/>
      <dgm:spPr/>
    </dgm:pt>
    <dgm:pt modelId="{495C7D3A-5819-4992-B2FB-4D65FA9C893E}" type="pres">
      <dgm:prSet presAssocID="{E3A4FE66-4BDA-48DE-96B9-DA0EBC2D2C57}" presName="textNode" presStyleLbl="node1" presStyleIdx="5" presStyleCnt="7" custLinFactNeighborX="-938">
        <dgm:presLayoutVars>
          <dgm:bulletEnabled val="1"/>
        </dgm:presLayoutVars>
      </dgm:prSet>
      <dgm:spPr/>
    </dgm:pt>
    <dgm:pt modelId="{26FBE5AE-0242-4319-BCF3-D8035CE9E816}" type="pres">
      <dgm:prSet presAssocID="{2BC5F062-F34B-47CD-B72C-312F157474E7}" presName="sibTrans" presStyleCnt="0"/>
      <dgm:spPr/>
    </dgm:pt>
    <dgm:pt modelId="{0332E74B-759A-469F-8664-7903E940307D}" type="pres">
      <dgm:prSet presAssocID="{86A31E7F-2FB9-40D5-95F7-0D09F2926D3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AA86F10-76CD-4FF2-AA4C-F2C1BED3A61A}" srcId="{FBAA2627-7399-4B1C-98E3-DA2BA2342893}" destId="{E8CBBDC9-6059-4277-AE6F-AFBD7ECB9467}" srcOrd="0" destOrd="0" parTransId="{9C57F59F-DFF2-41FC-B3ED-565F8FF45792}" sibTransId="{F16E7510-1539-4BE7-8559-23D4092A2BD7}"/>
    <dgm:cxn modelId="{C1BBFB28-6324-4589-B571-ADEAD9193F0D}" srcId="{FBAA2627-7399-4B1C-98E3-DA2BA2342893}" destId="{7BF5D02C-1B72-4A7F-9192-B28631FD9EAE}" srcOrd="3" destOrd="0" parTransId="{A50B58B7-FB9E-4485-922F-53E5A99AB04E}" sibTransId="{1C38469B-130E-44EE-9613-F84B177F44A7}"/>
    <dgm:cxn modelId="{93DF1937-36AE-46EB-8012-E38DF83F263C}" type="presOf" srcId="{F68F3845-B29A-4E63-8F99-536BC19B7E45}" destId="{2BED7D46-A41F-48D9-A3C7-1E63A4476BD6}" srcOrd="0" destOrd="0" presId="urn:microsoft.com/office/officeart/2005/8/layout/hProcess9"/>
    <dgm:cxn modelId="{DE5AFE3C-5FA8-418F-95C2-24CB49510F4B}" type="presOf" srcId="{C73858DB-D402-451C-818C-A74FA41DACCB}" destId="{6177055F-A2C0-4677-A42F-F02CB77293BA}" srcOrd="0" destOrd="0" presId="urn:microsoft.com/office/officeart/2005/8/layout/hProcess9"/>
    <dgm:cxn modelId="{AA300044-BED7-4B25-B53D-FE11797AC12C}" srcId="{FBAA2627-7399-4B1C-98E3-DA2BA2342893}" destId="{F68F3845-B29A-4E63-8F99-536BC19B7E45}" srcOrd="1" destOrd="0" parTransId="{DF29C75A-02F2-4CB4-AD99-88408F207284}" sibTransId="{1E1F48EE-6A13-414C-8AA9-D87A2052DEC9}"/>
    <dgm:cxn modelId="{29FA5544-5557-49F1-A343-5D197B592C38}" type="presOf" srcId="{E8CBBDC9-6059-4277-AE6F-AFBD7ECB9467}" destId="{CFE6700D-B667-4CDE-86DE-6A8B6DDF6BF2}" srcOrd="0" destOrd="0" presId="urn:microsoft.com/office/officeart/2005/8/layout/hProcess9"/>
    <dgm:cxn modelId="{E78ECF46-F762-41C5-9D0B-31E685B68B2A}" srcId="{FBAA2627-7399-4B1C-98E3-DA2BA2342893}" destId="{C73858DB-D402-451C-818C-A74FA41DACCB}" srcOrd="4" destOrd="0" parTransId="{BC82CF9C-B90A-4CE3-A347-42687DEFFEBA}" sibTransId="{169F69AF-2737-4FC0-BAA4-CF794593BB32}"/>
    <dgm:cxn modelId="{8CD5FB67-2D1C-4D90-9F5B-24B960FC4C86}" type="presOf" srcId="{80A46213-73B2-4473-914A-DB7CF3CCD63C}" destId="{392FAEEB-7388-42F6-90C2-A396ACE99109}" srcOrd="0" destOrd="0" presId="urn:microsoft.com/office/officeart/2005/8/layout/hProcess9"/>
    <dgm:cxn modelId="{DE3AA851-25A2-4C65-AD0E-5C338340A9D4}" type="presOf" srcId="{FBAA2627-7399-4B1C-98E3-DA2BA2342893}" destId="{3AAC04E3-C19B-4CE4-B31A-4404E6933F2A}" srcOrd="0" destOrd="0" presId="urn:microsoft.com/office/officeart/2005/8/layout/hProcess9"/>
    <dgm:cxn modelId="{BD8B0081-64A9-4311-ADE1-E71A6850AEA5}" srcId="{FBAA2627-7399-4B1C-98E3-DA2BA2342893}" destId="{80A46213-73B2-4473-914A-DB7CF3CCD63C}" srcOrd="2" destOrd="0" parTransId="{73680DE9-82E3-447E-8AE8-7A8B18C77B0B}" sibTransId="{378EE24E-351A-4EF6-B870-7C3F942978EB}"/>
    <dgm:cxn modelId="{1BDF128A-6C15-4093-B60F-B40B32F36E59}" type="presOf" srcId="{7BF5D02C-1B72-4A7F-9192-B28631FD9EAE}" destId="{8EE832FC-EF1C-45D8-9FB2-D2641F650170}" srcOrd="0" destOrd="0" presId="urn:microsoft.com/office/officeart/2005/8/layout/hProcess9"/>
    <dgm:cxn modelId="{2B39B5AA-D22D-414E-8913-97BA001EEAA0}" type="presOf" srcId="{E3A4FE66-4BDA-48DE-96B9-DA0EBC2D2C57}" destId="{495C7D3A-5819-4992-B2FB-4D65FA9C893E}" srcOrd="0" destOrd="0" presId="urn:microsoft.com/office/officeart/2005/8/layout/hProcess9"/>
    <dgm:cxn modelId="{85B6DCB7-E4BA-44C8-BFE6-F846809DDC38}" srcId="{FBAA2627-7399-4B1C-98E3-DA2BA2342893}" destId="{E3A4FE66-4BDA-48DE-96B9-DA0EBC2D2C57}" srcOrd="5" destOrd="0" parTransId="{9ECDD9B4-92BD-4CA0-A08E-624C39C3C53C}" sibTransId="{2BC5F062-F34B-47CD-B72C-312F157474E7}"/>
    <dgm:cxn modelId="{2C10BAD0-ACE8-4323-A3A7-19FF914CBDD5}" srcId="{FBAA2627-7399-4B1C-98E3-DA2BA2342893}" destId="{86A31E7F-2FB9-40D5-95F7-0D09F2926D3B}" srcOrd="6" destOrd="0" parTransId="{3EB8E139-B842-4634-B367-46084A259F02}" sibTransId="{751AA9B4-3CF3-409B-9F67-E5D0128E751E}"/>
    <dgm:cxn modelId="{6B2E8FFA-98A8-455A-A82D-3340B45A59D8}" type="presOf" srcId="{86A31E7F-2FB9-40D5-95F7-0D09F2926D3B}" destId="{0332E74B-759A-469F-8664-7903E940307D}" srcOrd="0" destOrd="0" presId="urn:microsoft.com/office/officeart/2005/8/layout/hProcess9"/>
    <dgm:cxn modelId="{00C31940-15F4-4F8D-AB74-5ECAFF555AA6}" type="presParOf" srcId="{3AAC04E3-C19B-4CE4-B31A-4404E6933F2A}" destId="{0275B243-D065-44D4-B87F-A8DF97070A02}" srcOrd="0" destOrd="0" presId="urn:microsoft.com/office/officeart/2005/8/layout/hProcess9"/>
    <dgm:cxn modelId="{C669788F-06E2-4E5F-A5AC-4484CA228CD4}" type="presParOf" srcId="{3AAC04E3-C19B-4CE4-B31A-4404E6933F2A}" destId="{8F87A6CB-8D07-456E-BE32-A99AB5731907}" srcOrd="1" destOrd="0" presId="urn:microsoft.com/office/officeart/2005/8/layout/hProcess9"/>
    <dgm:cxn modelId="{0EDDAEB4-927A-4895-A235-C2FF8C1EA6F7}" type="presParOf" srcId="{8F87A6CB-8D07-456E-BE32-A99AB5731907}" destId="{CFE6700D-B667-4CDE-86DE-6A8B6DDF6BF2}" srcOrd="0" destOrd="0" presId="urn:microsoft.com/office/officeart/2005/8/layout/hProcess9"/>
    <dgm:cxn modelId="{78098E37-55B0-4C94-B49D-D8328083E5D0}" type="presParOf" srcId="{8F87A6CB-8D07-456E-BE32-A99AB5731907}" destId="{00CEEF16-9930-4372-B12B-738B450DE146}" srcOrd="1" destOrd="0" presId="urn:microsoft.com/office/officeart/2005/8/layout/hProcess9"/>
    <dgm:cxn modelId="{7914C5E8-AE2F-452C-A339-F0D1E0779350}" type="presParOf" srcId="{8F87A6CB-8D07-456E-BE32-A99AB5731907}" destId="{2BED7D46-A41F-48D9-A3C7-1E63A4476BD6}" srcOrd="2" destOrd="0" presId="urn:microsoft.com/office/officeart/2005/8/layout/hProcess9"/>
    <dgm:cxn modelId="{7B24B73E-3BEE-4F4D-916F-6F120070DBD8}" type="presParOf" srcId="{8F87A6CB-8D07-456E-BE32-A99AB5731907}" destId="{8AE6115B-D145-4478-8B89-E72B91D00F32}" srcOrd="3" destOrd="0" presId="urn:microsoft.com/office/officeart/2005/8/layout/hProcess9"/>
    <dgm:cxn modelId="{1EE88AF3-D94E-4D6A-BF4A-691B387D0870}" type="presParOf" srcId="{8F87A6CB-8D07-456E-BE32-A99AB5731907}" destId="{392FAEEB-7388-42F6-90C2-A396ACE99109}" srcOrd="4" destOrd="0" presId="urn:microsoft.com/office/officeart/2005/8/layout/hProcess9"/>
    <dgm:cxn modelId="{8B5FF91A-FA70-4132-9645-3EFDF6F2C1EB}" type="presParOf" srcId="{8F87A6CB-8D07-456E-BE32-A99AB5731907}" destId="{488AEE0C-8FEA-411B-8A08-9CD0CB4EA7BD}" srcOrd="5" destOrd="0" presId="urn:microsoft.com/office/officeart/2005/8/layout/hProcess9"/>
    <dgm:cxn modelId="{AA26B2C0-F722-4395-B1F0-EB54C5EFB471}" type="presParOf" srcId="{8F87A6CB-8D07-456E-BE32-A99AB5731907}" destId="{8EE832FC-EF1C-45D8-9FB2-D2641F650170}" srcOrd="6" destOrd="0" presId="urn:microsoft.com/office/officeart/2005/8/layout/hProcess9"/>
    <dgm:cxn modelId="{0C505FC4-8873-46A0-8DC1-983DAEB6FB32}" type="presParOf" srcId="{8F87A6CB-8D07-456E-BE32-A99AB5731907}" destId="{3F67BFB8-CC99-4CB6-80A1-C5A5940077BA}" srcOrd="7" destOrd="0" presId="urn:microsoft.com/office/officeart/2005/8/layout/hProcess9"/>
    <dgm:cxn modelId="{B54FAA3F-1977-4C54-A0BF-9905D6D0BFEC}" type="presParOf" srcId="{8F87A6CB-8D07-456E-BE32-A99AB5731907}" destId="{6177055F-A2C0-4677-A42F-F02CB77293BA}" srcOrd="8" destOrd="0" presId="urn:microsoft.com/office/officeart/2005/8/layout/hProcess9"/>
    <dgm:cxn modelId="{71C505A6-4F54-44BF-A628-6C822E7BF98C}" type="presParOf" srcId="{8F87A6CB-8D07-456E-BE32-A99AB5731907}" destId="{9C2A6B56-CED1-416A-BAFB-AA5E1B729BCB}" srcOrd="9" destOrd="0" presId="urn:microsoft.com/office/officeart/2005/8/layout/hProcess9"/>
    <dgm:cxn modelId="{7B58CB59-4D58-4947-AA75-6C6BAF6337EE}" type="presParOf" srcId="{8F87A6CB-8D07-456E-BE32-A99AB5731907}" destId="{495C7D3A-5819-4992-B2FB-4D65FA9C893E}" srcOrd="10" destOrd="0" presId="urn:microsoft.com/office/officeart/2005/8/layout/hProcess9"/>
    <dgm:cxn modelId="{98DF006E-2F45-418E-AD85-AADF5179E922}" type="presParOf" srcId="{8F87A6CB-8D07-456E-BE32-A99AB5731907}" destId="{26FBE5AE-0242-4319-BCF3-D8035CE9E816}" srcOrd="11" destOrd="0" presId="urn:microsoft.com/office/officeart/2005/8/layout/hProcess9"/>
    <dgm:cxn modelId="{78F55E98-00C6-48FC-8265-EF0AA4C4BDFF}" type="presParOf" srcId="{8F87A6CB-8D07-456E-BE32-A99AB5731907}" destId="{0332E74B-759A-469F-8664-7903E940307D}" srcOrd="12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5B243-D065-44D4-B87F-A8DF97070A02}">
      <dsp:nvSpPr>
        <dsp:cNvPr id="0" name=""/>
        <dsp:cNvSpPr/>
      </dsp:nvSpPr>
      <dsp:spPr>
        <a:xfrm>
          <a:off x="908700" y="0"/>
          <a:ext cx="10363200" cy="6858000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6700D-B667-4CDE-86DE-6A8B6DDF6BF2}">
      <dsp:nvSpPr>
        <dsp:cNvPr id="0" name=""/>
        <dsp:cNvSpPr/>
      </dsp:nvSpPr>
      <dsp:spPr>
        <a:xfrm>
          <a:off x="0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PODNOŠENJE ZAHTJEVA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366" y="2131766"/>
        <a:ext cx="1374672" cy="2594468"/>
      </dsp:txXfrm>
    </dsp:sp>
    <dsp:sp modelId="{2BED7D46-A41F-48D9-A3C7-1E63A4476BD6}">
      <dsp:nvSpPr>
        <dsp:cNvPr id="0" name=""/>
        <dsp:cNvSpPr/>
      </dsp:nvSpPr>
      <dsp:spPr>
        <a:xfrm>
          <a:off x="1777305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IZRADA NALAZA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1671" y="2131766"/>
        <a:ext cx="1374672" cy="2594468"/>
      </dsp:txXfrm>
    </dsp:sp>
    <dsp:sp modelId="{392FAEEB-7388-42F6-90C2-A396ACE99109}">
      <dsp:nvSpPr>
        <dsp:cNvPr id="0" name=""/>
        <dsp:cNvSpPr/>
      </dsp:nvSpPr>
      <dsp:spPr>
        <a:xfrm>
          <a:off x="3554610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DONOŠENJE RJEŠENJA O NOVČANOJ POMOĆI</a:t>
          </a:r>
        </a:p>
      </dsp:txBody>
      <dsp:txXfrm>
        <a:off x="3628976" y="2131766"/>
        <a:ext cx="1374672" cy="2594468"/>
      </dsp:txXfrm>
    </dsp:sp>
    <dsp:sp modelId="{8EE832FC-EF1C-45D8-9FB2-D2641F650170}">
      <dsp:nvSpPr>
        <dsp:cNvPr id="0" name=""/>
        <dsp:cNvSpPr/>
      </dsp:nvSpPr>
      <dsp:spPr>
        <a:xfrm>
          <a:off x="5331916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IZRADA PROJEKTA</a:t>
          </a:r>
          <a:endParaRPr lang="en-GB" sz="1600" b="1" kern="1200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</dsp:txBody>
      <dsp:txXfrm>
        <a:off x="5406282" y="2131766"/>
        <a:ext cx="1374672" cy="2594468"/>
      </dsp:txXfrm>
    </dsp:sp>
    <dsp:sp modelId="{6177055F-A2C0-4677-A42F-F02CB77293BA}">
      <dsp:nvSpPr>
        <dsp:cNvPr id="0" name=""/>
        <dsp:cNvSpPr/>
      </dsp:nvSpPr>
      <dsp:spPr>
        <a:xfrm>
          <a:off x="7109221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ANGAŽMAN OVLAŠTENOG IZVOĐAČA RADOVA I NADZORA</a:t>
          </a:r>
        </a:p>
      </dsp:txBody>
      <dsp:txXfrm>
        <a:off x="7183587" y="2131766"/>
        <a:ext cx="1374672" cy="2594468"/>
      </dsp:txXfrm>
    </dsp:sp>
    <dsp:sp modelId="{495C7D3A-5819-4992-B2FB-4D65FA9C893E}">
      <dsp:nvSpPr>
        <dsp:cNvPr id="0" name=""/>
        <dsp:cNvSpPr/>
      </dsp:nvSpPr>
      <dsp:spPr>
        <a:xfrm>
          <a:off x="8886527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RAČUNI ZA USLUGE I RADOVE 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60893" y="2131766"/>
        <a:ext cx="1374672" cy="2594468"/>
      </dsp:txXfrm>
    </dsp:sp>
    <dsp:sp modelId="{0332E74B-759A-469F-8664-7903E940307D}">
      <dsp:nvSpPr>
        <dsp:cNvPr id="0" name=""/>
        <dsp:cNvSpPr/>
      </dsp:nvSpPr>
      <dsp:spPr>
        <a:xfrm>
          <a:off x="10666214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PISANA IZJAVA IZVOĐAČA I ZAVRŠNO IZVJEŠĆE NADZORA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40580" y="2131766"/>
        <a:ext cx="1374672" cy="2594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5B243-D065-44D4-B87F-A8DF97070A02}">
      <dsp:nvSpPr>
        <dsp:cNvPr id="0" name=""/>
        <dsp:cNvSpPr/>
      </dsp:nvSpPr>
      <dsp:spPr>
        <a:xfrm>
          <a:off x="908700" y="0"/>
          <a:ext cx="10363200" cy="6858000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6700D-B667-4CDE-86DE-6A8B6DDF6BF2}">
      <dsp:nvSpPr>
        <dsp:cNvPr id="0" name=""/>
        <dsp:cNvSpPr/>
      </dsp:nvSpPr>
      <dsp:spPr>
        <a:xfrm>
          <a:off x="0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PODNOŠENJE ZAHTJEVA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366" y="2131766"/>
        <a:ext cx="1374672" cy="2594468"/>
      </dsp:txXfrm>
    </dsp:sp>
    <dsp:sp modelId="{2BED7D46-A41F-48D9-A3C7-1E63A4476BD6}">
      <dsp:nvSpPr>
        <dsp:cNvPr id="0" name=""/>
        <dsp:cNvSpPr/>
      </dsp:nvSpPr>
      <dsp:spPr>
        <a:xfrm>
          <a:off x="1777305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IZRADA NALAZA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1671" y="2131766"/>
        <a:ext cx="1374672" cy="2594468"/>
      </dsp:txXfrm>
    </dsp:sp>
    <dsp:sp modelId="{392FAEEB-7388-42F6-90C2-A396ACE99109}">
      <dsp:nvSpPr>
        <dsp:cNvPr id="0" name=""/>
        <dsp:cNvSpPr/>
      </dsp:nvSpPr>
      <dsp:spPr>
        <a:xfrm>
          <a:off x="3554610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DONOŠENJE RJEŠENJA O NOVČANOJ POMOĆI</a:t>
          </a:r>
        </a:p>
      </dsp:txBody>
      <dsp:txXfrm>
        <a:off x="3628976" y="2131766"/>
        <a:ext cx="1374672" cy="2594468"/>
      </dsp:txXfrm>
    </dsp:sp>
    <dsp:sp modelId="{8EE832FC-EF1C-45D8-9FB2-D2641F650170}">
      <dsp:nvSpPr>
        <dsp:cNvPr id="0" name=""/>
        <dsp:cNvSpPr/>
      </dsp:nvSpPr>
      <dsp:spPr>
        <a:xfrm>
          <a:off x="5331916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IZRADA PROJEKTA (AKO JE POTREBNO)</a:t>
          </a:r>
          <a:endParaRPr lang="en-GB" sz="1600" b="1" kern="1200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</dsp:txBody>
      <dsp:txXfrm>
        <a:off x="5406282" y="2131766"/>
        <a:ext cx="1374672" cy="2594468"/>
      </dsp:txXfrm>
    </dsp:sp>
    <dsp:sp modelId="{6177055F-A2C0-4677-A42F-F02CB77293BA}">
      <dsp:nvSpPr>
        <dsp:cNvPr id="0" name=""/>
        <dsp:cNvSpPr/>
      </dsp:nvSpPr>
      <dsp:spPr>
        <a:xfrm>
          <a:off x="7109221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ANGAŽMAN OVLAŠTENOG IZVOĐAČA RADOVA I NADZORA</a:t>
          </a:r>
        </a:p>
      </dsp:txBody>
      <dsp:txXfrm>
        <a:off x="7183587" y="2131766"/>
        <a:ext cx="1374672" cy="2594468"/>
      </dsp:txXfrm>
    </dsp:sp>
    <dsp:sp modelId="{495C7D3A-5819-4992-B2FB-4D65FA9C893E}">
      <dsp:nvSpPr>
        <dsp:cNvPr id="0" name=""/>
        <dsp:cNvSpPr/>
      </dsp:nvSpPr>
      <dsp:spPr>
        <a:xfrm>
          <a:off x="8886527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RAČUNI ZA USLUGE I RADOVE 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60893" y="2131766"/>
        <a:ext cx="1374672" cy="2594468"/>
      </dsp:txXfrm>
    </dsp:sp>
    <dsp:sp modelId="{0332E74B-759A-469F-8664-7903E940307D}">
      <dsp:nvSpPr>
        <dsp:cNvPr id="0" name=""/>
        <dsp:cNvSpPr/>
      </dsp:nvSpPr>
      <dsp:spPr>
        <a:xfrm>
          <a:off x="10666214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PISANA IZJAVA IZVOĐAČA I ZAVRŠNO IZVJEŠĆE NADZORA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40580" y="2131766"/>
        <a:ext cx="1374672" cy="2594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5B243-D065-44D4-B87F-A8DF97070A02}">
      <dsp:nvSpPr>
        <dsp:cNvPr id="0" name=""/>
        <dsp:cNvSpPr/>
      </dsp:nvSpPr>
      <dsp:spPr>
        <a:xfrm>
          <a:off x="908700" y="0"/>
          <a:ext cx="10363200" cy="6858000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6700D-B667-4CDE-86DE-6A8B6DDF6BF2}">
      <dsp:nvSpPr>
        <dsp:cNvPr id="0" name=""/>
        <dsp:cNvSpPr/>
      </dsp:nvSpPr>
      <dsp:spPr>
        <a:xfrm>
          <a:off x="0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PODNOŠENJE ZAHTJEVA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366" y="2131766"/>
        <a:ext cx="1374672" cy="2594468"/>
      </dsp:txXfrm>
    </dsp:sp>
    <dsp:sp modelId="{2BED7D46-A41F-48D9-A3C7-1E63A4476BD6}">
      <dsp:nvSpPr>
        <dsp:cNvPr id="0" name=""/>
        <dsp:cNvSpPr/>
      </dsp:nvSpPr>
      <dsp:spPr>
        <a:xfrm>
          <a:off x="1777305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UTVRĐENJE DA JE UNIŠTENA KUĆA UKLONJENA</a:t>
          </a:r>
        </a:p>
      </dsp:txBody>
      <dsp:txXfrm>
        <a:off x="1851671" y="2131766"/>
        <a:ext cx="1374672" cy="2594468"/>
      </dsp:txXfrm>
    </dsp:sp>
    <dsp:sp modelId="{392FAEEB-7388-42F6-90C2-A396ACE99109}">
      <dsp:nvSpPr>
        <dsp:cNvPr id="0" name=""/>
        <dsp:cNvSpPr/>
      </dsp:nvSpPr>
      <dsp:spPr>
        <a:xfrm>
          <a:off x="3554610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DONOŠENJE RJEŠENJA O NOVČANOJ POMOĆI</a:t>
          </a:r>
        </a:p>
      </dsp:txBody>
      <dsp:txXfrm>
        <a:off x="3628976" y="2131766"/>
        <a:ext cx="1374672" cy="2594468"/>
      </dsp:txXfrm>
    </dsp:sp>
    <dsp:sp modelId="{8EE832FC-EF1C-45D8-9FB2-D2641F650170}">
      <dsp:nvSpPr>
        <dsp:cNvPr id="0" name=""/>
        <dsp:cNvSpPr/>
      </dsp:nvSpPr>
      <dsp:spPr>
        <a:xfrm>
          <a:off x="5331916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TIPSKI PROJEKT/ PROJEKT ZA GRAĐENJE/ GRAĐEVINSKA DOZVOLA-ZOG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</dsp:txBody>
      <dsp:txXfrm>
        <a:off x="5406282" y="2131766"/>
        <a:ext cx="1374672" cy="2594468"/>
      </dsp:txXfrm>
    </dsp:sp>
    <dsp:sp modelId="{6177055F-A2C0-4677-A42F-F02CB77293BA}">
      <dsp:nvSpPr>
        <dsp:cNvPr id="0" name=""/>
        <dsp:cNvSpPr/>
      </dsp:nvSpPr>
      <dsp:spPr>
        <a:xfrm>
          <a:off x="7109221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ANGAŽMAN OVLAŠTENOG IZVOĐAČA RADOVA I NADZORA</a:t>
          </a:r>
        </a:p>
      </dsp:txBody>
      <dsp:txXfrm>
        <a:off x="7183587" y="2131766"/>
        <a:ext cx="1374672" cy="2594468"/>
      </dsp:txXfrm>
    </dsp:sp>
    <dsp:sp modelId="{495C7D3A-5819-4992-B2FB-4D65FA9C893E}">
      <dsp:nvSpPr>
        <dsp:cNvPr id="0" name=""/>
        <dsp:cNvSpPr/>
      </dsp:nvSpPr>
      <dsp:spPr>
        <a:xfrm>
          <a:off x="8886527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RAČUNI ZA USLUGE I RADOVE </a:t>
          </a: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60893" y="2131766"/>
        <a:ext cx="1374672" cy="2594468"/>
      </dsp:txXfrm>
    </dsp:sp>
    <dsp:sp modelId="{0332E74B-759A-469F-8664-7903E940307D}">
      <dsp:nvSpPr>
        <dsp:cNvPr id="0" name=""/>
        <dsp:cNvSpPr/>
      </dsp:nvSpPr>
      <dsp:spPr>
        <a:xfrm>
          <a:off x="10666214" y="2057400"/>
          <a:ext cx="1523404" cy="274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b="1" kern="1200" dirty="0">
            <a:solidFill>
              <a:schemeClr val="bg1"/>
            </a:solidFill>
            <a:latin typeface="Calibri" panose="020F0502020204030204" pitchFamily="34" charset="0"/>
            <a:ea typeface="Urbanist Black" panose="020B0A04040200000203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PISANA IZJAVA IZVOĐAČA I ZAVRŠNO </a:t>
          </a:r>
          <a:r>
            <a:rPr lang="hr-HR" sz="1600" b="1" kern="1200">
              <a:solidFill>
                <a:schemeClr val="bg1"/>
              </a:solidFill>
              <a:latin typeface="Calibri" panose="020F0502020204030204" pitchFamily="34" charset="0"/>
              <a:ea typeface="Urbanist Black" panose="020B0A04040200000203" pitchFamily="34" charset="0"/>
              <a:cs typeface="Calibri" panose="020F0502020204030204" pitchFamily="34" charset="0"/>
            </a:rPr>
            <a:t>IZVJEŠĆE NADZORA/ </a:t>
          </a:r>
          <a:r>
            <a:rPr lang="hr-HR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UPORABNA DOZVOLA-ZOG</a:t>
          </a:r>
        </a:p>
      </dsp:txBody>
      <dsp:txXfrm>
        <a:off x="10740580" y="2131766"/>
        <a:ext cx="1374672" cy="259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BDBA1-9039-4A7D-B3EF-00E0A2576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A3AAFF-082B-4739-972C-B70AD40B6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8F53D8-1C40-474D-B47A-D12016E3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4E4DA6-6506-474A-B6F7-9FEFD2FE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0AEDB8-B984-4583-AE82-0F872820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78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8B094-E592-4C64-886A-A3F78141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E44A0B1-411B-4D64-BEAC-B73BAFED5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CBF3D1-E7FB-49EA-A1FF-14F2009E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F9098D-F62F-4D7B-A737-BBD102F9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A88A1C-6165-4F9C-9260-242FBE6C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8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D672084-3702-4065-976B-15C12F7AC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F86EBAF-9828-4283-8D51-C4BA3C178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C4046E-0115-46FB-8AB7-7D6F7F32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498043-2F7B-4B52-A74B-F1BF7C6B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3648C2-529A-4E09-9202-C3DCE77E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75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03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>
            <a:lvl1pPr algn="ctr" defTabSz="412750">
              <a:lnSpc>
                <a:spcPct val="100000"/>
              </a:lnSpc>
              <a:defRPr sz="56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 anchor="t"/>
          <a:lstStyle>
            <a:lvl1pPr defTabSz="412750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155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B0B602-7E17-42BC-820C-7022093A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340E05-9FD3-4135-A08B-1EC6C6DE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24C2C7-8688-4B25-98C0-F958EA3F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F63370-2A3B-449D-9697-D89B21B1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94251E-7F97-4770-951A-605B4DCD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28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654B9D-2875-4B82-86C6-F2AAE690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12D769B-F41C-4933-BA71-AF2C38C4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905966-774A-43A8-946F-A64457AB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641260-6CAA-4A58-921D-CC9383AA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E7F844-99CB-48E7-BD36-D96C4587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88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661611-69ED-4C77-8B7B-FC752BFE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84CF73-2667-425E-B8B0-783A72793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DCEF133-1976-4FC4-86B8-D4A4009CA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1A7D4F2-F1F3-4723-8D28-6CA9B5AF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A253197-6742-46DA-95DF-A83333CD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9CA6547-67DD-4682-843D-0F71DF62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6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23ED5-31CF-4A5A-BE98-8931ADAF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8E4A61-6483-422D-AD85-2A982E0AA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27527C-40D4-4338-A6D7-05ECE0480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0412976-C8E5-4053-87C1-036F2A797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2918760-89C8-4023-A6D0-0C7EDBF0B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07DE77E-632E-40FD-AD8A-3488A781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54F3786-E758-40B1-8046-846E115E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9A1A6EC-6FEF-401B-936A-5D2ACB0B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48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534AC4-A77C-4538-AAC1-858EF148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A20A8FE-593F-4263-B4BE-4562A72F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88DEC13-5612-4E11-9435-D5CB36BC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EDD3679-EAA2-4BD1-B7AE-6403F89F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47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525CC54-CE50-446D-8FC3-221B4444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2038F2B-78C3-4DB6-8284-A3A34EA2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276CCE6-48F5-4B00-A0BD-B8B9A97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10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A93888-F6A6-4607-AB8B-149AD651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8C6710-B1A6-459F-A40D-69D241A8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AA7830-8014-4205-A5D9-D058D8D71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CD8E5A-7782-4F1E-B0BC-030076DC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1770489-2D7E-4F83-9F5F-534AAEA8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C32821D-D29C-439C-88B1-AF21A676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8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B6BDFC-0102-45A4-BD9C-65A392F0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595AD09-0AEF-4551-AEF1-E408C15FD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3EA4D9-B40D-4278-9ED4-A121120A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334678A-295F-4CE3-8C6D-21B447B0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D32456-A426-428F-81EB-163F181F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BE9638-3BAA-42B0-B4A5-8F60229B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57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5BA0456-B704-45F5-ADAB-FEA6840D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FBFB5E-8F73-4959-A9EA-757C216DC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19C43A-52DF-45DE-A025-E40960124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D8F07-6FFE-46EA-952C-11C00D4C7BAE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B5222D-0D8C-40E6-B5E6-1B340B3F7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5DD318-356F-4C0C-9FD5-578A96844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D7B8-F477-42ED-9F4C-62290D7BA3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7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  <p:sldLayoutId id="2147484847" r:id="rId12"/>
    <p:sldLayoutId id="21474848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slov 27">
            <a:extLst>
              <a:ext uri="{FF2B5EF4-FFF2-40B4-BE49-F238E27FC236}">
                <a16:creationId xmlns:a16="http://schemas.microsoft.com/office/drawing/2014/main" id="{FFFA0556-4A5C-4802-BB2C-F3BB871F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1259"/>
            <a:ext cx="12192000" cy="1389956"/>
          </a:xfrm>
        </p:spPr>
        <p:txBody>
          <a:bodyPr>
            <a:noAutofit/>
          </a:bodyPr>
          <a:lstStyle/>
          <a:p>
            <a:pPr algn="ctr"/>
            <a:r>
              <a:rPr lang="pl-PL" sz="6000" dirty="0">
                <a:latin typeface="Calibri" panose="020F0502020204030204" pitchFamily="34" charset="0"/>
                <a:cs typeface="Calibri" panose="020F0502020204030204" pitchFamily="34" charset="0"/>
              </a:rPr>
              <a:t>Obnova od potresa</a:t>
            </a:r>
            <a:br>
              <a:rPr lang="pl-PL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samoobnove </a:t>
            </a:r>
            <a:br>
              <a:rPr lang="pl-PL" sz="1600" dirty="0">
                <a:solidFill>
                  <a:schemeClr val="tx1"/>
                </a:solidFill>
              </a:rPr>
            </a:b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CA19D3E-6846-47F8-F4C6-03CD775C3E16}"/>
              </a:ext>
            </a:extLst>
          </p:cNvPr>
          <p:cNvSpPr txBox="1"/>
          <p:nvPr/>
        </p:nvSpPr>
        <p:spPr>
          <a:xfrm>
            <a:off x="3811179" y="860789"/>
            <a:ext cx="4569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MINISTARSTVO PROSTORNOGA UREĐENJA, GRADITELJSTVA I DRŽAVNE IMOVINE</a:t>
            </a:r>
            <a:endParaRPr lang="hr-HR" sz="1400" b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872CD3C-E155-494B-6B8B-ABDEE0440E3D}"/>
              </a:ext>
            </a:extLst>
          </p:cNvPr>
          <p:cNvSpPr txBox="1"/>
          <p:nvPr/>
        </p:nvSpPr>
        <p:spPr>
          <a:xfrm>
            <a:off x="4767020" y="6233267"/>
            <a:ext cx="265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Petrinja, 22. veljače 2023</a:t>
            </a:r>
            <a:r>
              <a:rPr lang="hr-HR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66" y="255401"/>
            <a:ext cx="457068" cy="6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5 TOČAKA AKCELERACIJE OBNOVE"/>
          <p:cNvSpPr txBox="1"/>
          <p:nvPr/>
        </p:nvSpPr>
        <p:spPr>
          <a:xfrm>
            <a:off x="779884" y="2890392"/>
            <a:ext cx="1063223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15000" b="1">
                <a:solidFill>
                  <a:srgbClr val="FFFFFF"/>
                </a:solidFill>
                <a:latin typeface="Decimal Bold"/>
                <a:ea typeface="Decimal Bold"/>
                <a:cs typeface="Decimal Bold"/>
                <a:sym typeface="Decimal Bold"/>
              </a:defRPr>
            </a:lvl1pPr>
          </a:lstStyle>
          <a:p>
            <a:endParaRPr sz="7000" dirty="0"/>
          </a:p>
        </p:txBody>
      </p:sp>
      <p:sp>
        <p:nvSpPr>
          <p:cNvPr id="17" name="TextBox 93">
            <a:extLst>
              <a:ext uri="{FF2B5EF4-FFF2-40B4-BE49-F238E27FC236}">
                <a16:creationId xmlns:a16="http://schemas.microsoft.com/office/drawing/2014/main" id="{80978DBC-DB1E-4C6F-B5C2-9E3E7C3F0DE6}"/>
              </a:ext>
            </a:extLst>
          </p:cNvPr>
          <p:cNvSpPr txBox="1"/>
          <p:nvPr/>
        </p:nvSpPr>
        <p:spPr>
          <a:xfrm>
            <a:off x="5498580" y="1800868"/>
            <a:ext cx="834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  <a:latin typeface="Century Gothic" panose="020B0502020202020204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3 </a:t>
            </a: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C450953-22C3-5039-3B7F-432013B01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7937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0B6A9856-437E-F352-A9C9-BAFD6308CA46}"/>
              </a:ext>
            </a:extLst>
          </p:cNvPr>
          <p:cNvSpPr txBox="1"/>
          <p:nvPr/>
        </p:nvSpPr>
        <p:spPr>
          <a:xfrm>
            <a:off x="571259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53C7CC9-E47E-B54E-8016-2BD470BED759}"/>
              </a:ext>
            </a:extLst>
          </p:cNvPr>
          <p:cNvSpPr txBox="1"/>
          <p:nvPr/>
        </p:nvSpPr>
        <p:spPr>
          <a:xfrm>
            <a:off x="4166471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7D37277-F57E-92C7-1100-85C794F25BC1}"/>
              </a:ext>
            </a:extLst>
          </p:cNvPr>
          <p:cNvSpPr txBox="1"/>
          <p:nvPr/>
        </p:nvSpPr>
        <p:spPr>
          <a:xfrm>
            <a:off x="2332040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8B237AF-C53E-F8D8-22AB-E8F3E9707E3F}"/>
              </a:ext>
            </a:extLst>
          </p:cNvPr>
          <p:cNvSpPr txBox="1"/>
          <p:nvPr/>
        </p:nvSpPr>
        <p:spPr>
          <a:xfrm>
            <a:off x="5940697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28483E-588D-DAF1-7DFF-918B1F38A554}"/>
              </a:ext>
            </a:extLst>
          </p:cNvPr>
          <p:cNvSpPr txBox="1"/>
          <p:nvPr/>
        </p:nvSpPr>
        <p:spPr>
          <a:xfrm>
            <a:off x="11217067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14D729C-7700-38BF-0E07-F7A099BB4E3A}"/>
              </a:ext>
            </a:extLst>
          </p:cNvPr>
          <p:cNvSpPr txBox="1"/>
          <p:nvPr/>
        </p:nvSpPr>
        <p:spPr>
          <a:xfrm>
            <a:off x="9472727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43D3E86-0748-83BB-74CE-1695FA00664A}"/>
              </a:ext>
            </a:extLst>
          </p:cNvPr>
          <p:cNvSpPr txBox="1"/>
          <p:nvPr/>
        </p:nvSpPr>
        <p:spPr>
          <a:xfrm>
            <a:off x="7608410" y="22373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F6117BF-0713-FC62-D413-C39884CA981C}"/>
              </a:ext>
            </a:extLst>
          </p:cNvPr>
          <p:cNvSpPr txBox="1"/>
          <p:nvPr/>
        </p:nvSpPr>
        <p:spPr>
          <a:xfrm>
            <a:off x="3581275" y="5700486"/>
            <a:ext cx="158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ISPLATA </a:t>
            </a:r>
          </a:p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8EED7EB-8086-8A79-0625-2EEE187CC324}"/>
              </a:ext>
            </a:extLst>
          </p:cNvPr>
          <p:cNvSpPr txBox="1"/>
          <p:nvPr/>
        </p:nvSpPr>
        <p:spPr>
          <a:xfrm>
            <a:off x="9123603" y="5703975"/>
            <a:ext cx="111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ISPLATA TIJEKOM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DD8266B-4D25-D140-A209-4220F0F7AF57}"/>
              </a:ext>
            </a:extLst>
          </p:cNvPr>
          <p:cNvSpPr txBox="1"/>
          <p:nvPr/>
        </p:nvSpPr>
        <p:spPr>
          <a:xfrm>
            <a:off x="10854368" y="5700486"/>
            <a:ext cx="111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ISPLATA NAKON</a:t>
            </a:r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41163BFE-636C-F194-2E92-65FA3802BFF6}"/>
              </a:ext>
            </a:extLst>
          </p:cNvPr>
          <p:cNvSpPr/>
          <p:nvPr/>
        </p:nvSpPr>
        <p:spPr>
          <a:xfrm>
            <a:off x="4221325" y="5046747"/>
            <a:ext cx="307541" cy="492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: prema dolje 19">
            <a:extLst>
              <a:ext uri="{FF2B5EF4-FFF2-40B4-BE49-F238E27FC236}">
                <a16:creationId xmlns:a16="http://schemas.microsoft.com/office/drawing/2014/main" id="{CC29E562-0093-E9A4-09BE-BC484E2594E7}"/>
              </a:ext>
            </a:extLst>
          </p:cNvPr>
          <p:cNvSpPr/>
          <p:nvPr/>
        </p:nvSpPr>
        <p:spPr>
          <a:xfrm>
            <a:off x="11271921" y="5027499"/>
            <a:ext cx="307541" cy="492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: prema dolje 20">
            <a:extLst>
              <a:ext uri="{FF2B5EF4-FFF2-40B4-BE49-F238E27FC236}">
                <a16:creationId xmlns:a16="http://schemas.microsoft.com/office/drawing/2014/main" id="{D0B10DAD-ACC3-204F-F8E2-273084FB2DFB}"/>
              </a:ext>
            </a:extLst>
          </p:cNvPr>
          <p:cNvSpPr/>
          <p:nvPr/>
        </p:nvSpPr>
        <p:spPr>
          <a:xfrm>
            <a:off x="9527580" y="5027499"/>
            <a:ext cx="307541" cy="492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33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ISPLATA NOVČANIH SREDSTAVA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hr-HR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Višestambene, stambeno-poslovne i poslovne zgrade 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prije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početka obnove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, tijekom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obnove ili 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nakon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dovršene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 obnove 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sredstva se isplaćuju na račun obvezne pričuve zgrade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upravitelj zgrade odgovoran je za namjensko trošenje isplaćenih sredstava</a:t>
            </a: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Obiteljske kuće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prije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početka obnove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, tijekom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obnove ili 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nakon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dovršene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 obnove 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sredstva se isplaćuju na posebno otvoren namjenski račun korisnika novčane pomoći (prije obnove) ili prema računima ispostavljenim po pojedinačno okončanim radovima (tijekom ili nakon obnove)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4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CAA16CA-D7CB-4A60-8F76-30BE82167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3" r="1026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2CD00B18-E362-3E9B-D0E4-7954636D045B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hr-HR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UKLANJANJE </a:t>
            </a:r>
            <a:r>
              <a:rPr lang="hr-HR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ZGRADE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5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5 TOČAKA AKCELERACIJE OBNOVE"/>
          <p:cNvSpPr txBox="1"/>
          <p:nvPr/>
        </p:nvSpPr>
        <p:spPr>
          <a:xfrm>
            <a:off x="779884" y="2890392"/>
            <a:ext cx="1063223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15000" b="1">
                <a:solidFill>
                  <a:srgbClr val="FFFFFF"/>
                </a:solidFill>
                <a:latin typeface="Decimal Bold"/>
                <a:ea typeface="Decimal Bold"/>
                <a:cs typeface="Decimal Bold"/>
                <a:sym typeface="Decimal Bold"/>
              </a:defRPr>
            </a:lvl1pPr>
          </a:lstStyle>
          <a:p>
            <a:endParaRPr sz="7000" dirty="0"/>
          </a:p>
        </p:txBody>
      </p:sp>
      <p:sp>
        <p:nvSpPr>
          <p:cNvPr id="17" name="TextBox 93">
            <a:extLst>
              <a:ext uri="{FF2B5EF4-FFF2-40B4-BE49-F238E27FC236}">
                <a16:creationId xmlns:a16="http://schemas.microsoft.com/office/drawing/2014/main" id="{80978DBC-DB1E-4C6F-B5C2-9E3E7C3F0DE6}"/>
              </a:ext>
            </a:extLst>
          </p:cNvPr>
          <p:cNvSpPr txBox="1"/>
          <p:nvPr/>
        </p:nvSpPr>
        <p:spPr>
          <a:xfrm>
            <a:off x="5498580" y="1800868"/>
            <a:ext cx="834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  <a:latin typeface="Century Gothic" panose="020B0502020202020204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3 </a:t>
            </a: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C450953-22C3-5039-3B7F-432013B01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0412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0B6A9856-437E-F352-A9C9-BAFD6308CA46}"/>
              </a:ext>
            </a:extLst>
          </p:cNvPr>
          <p:cNvSpPr txBox="1"/>
          <p:nvPr/>
        </p:nvSpPr>
        <p:spPr>
          <a:xfrm>
            <a:off x="571259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53C7CC9-E47E-B54E-8016-2BD470BED759}"/>
              </a:ext>
            </a:extLst>
          </p:cNvPr>
          <p:cNvSpPr txBox="1"/>
          <p:nvPr/>
        </p:nvSpPr>
        <p:spPr>
          <a:xfrm>
            <a:off x="4166471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7D37277-F57E-92C7-1100-85C794F25BC1}"/>
              </a:ext>
            </a:extLst>
          </p:cNvPr>
          <p:cNvSpPr txBox="1"/>
          <p:nvPr/>
        </p:nvSpPr>
        <p:spPr>
          <a:xfrm>
            <a:off x="2332040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8B237AF-C53E-F8D8-22AB-E8F3E9707E3F}"/>
              </a:ext>
            </a:extLst>
          </p:cNvPr>
          <p:cNvSpPr txBox="1"/>
          <p:nvPr/>
        </p:nvSpPr>
        <p:spPr>
          <a:xfrm>
            <a:off x="5940697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28483E-588D-DAF1-7DFF-918B1F38A554}"/>
              </a:ext>
            </a:extLst>
          </p:cNvPr>
          <p:cNvSpPr txBox="1"/>
          <p:nvPr/>
        </p:nvSpPr>
        <p:spPr>
          <a:xfrm>
            <a:off x="11217067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14D729C-7700-38BF-0E07-F7A099BB4E3A}"/>
              </a:ext>
            </a:extLst>
          </p:cNvPr>
          <p:cNvSpPr txBox="1"/>
          <p:nvPr/>
        </p:nvSpPr>
        <p:spPr>
          <a:xfrm>
            <a:off x="9472727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43D3E86-0748-83BB-74CE-1695FA00664A}"/>
              </a:ext>
            </a:extLst>
          </p:cNvPr>
          <p:cNvSpPr txBox="1"/>
          <p:nvPr/>
        </p:nvSpPr>
        <p:spPr>
          <a:xfrm>
            <a:off x="7608410" y="22373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F6117BF-0713-FC62-D413-C39884CA981C}"/>
              </a:ext>
            </a:extLst>
          </p:cNvPr>
          <p:cNvSpPr txBox="1"/>
          <p:nvPr/>
        </p:nvSpPr>
        <p:spPr>
          <a:xfrm>
            <a:off x="3581275" y="5700486"/>
            <a:ext cx="158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ISPLATA </a:t>
            </a:r>
          </a:p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41163BFE-636C-F194-2E92-65FA3802BFF6}"/>
              </a:ext>
            </a:extLst>
          </p:cNvPr>
          <p:cNvSpPr/>
          <p:nvPr/>
        </p:nvSpPr>
        <p:spPr>
          <a:xfrm>
            <a:off x="4221324" y="5017508"/>
            <a:ext cx="307541" cy="492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4529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ISPLATA NOVČANIH SREDSTAVA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hr-HR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Zgrade osim višestambene, stambeno-poslovne i poslovne zgrade 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prije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uklanjanja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Ministarstvo prethodno utvrđuje da je zgrada za uklanjanje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sredstva se isplaćuju na posebno otvoren namjenski račun </a:t>
            </a:r>
          </a:p>
        </p:txBody>
      </p:sp>
    </p:spTree>
    <p:extLst>
      <p:ext uri="{BB962C8B-B14F-4D97-AF65-F5344CB8AC3E}">
        <p14:creationId xmlns:p14="http://schemas.microsoft.com/office/powerpoint/2010/main" val="285485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2BD788A-CA1B-4B07-A164-A7B7A875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5" r="167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2CD00B18-E362-3E9B-D0E4-7954636D045B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hr-HR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GRADNJA </a:t>
            </a:r>
            <a:r>
              <a:rPr lang="hr-H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ZAMJENSKE OBITELJSKE KUĆE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5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5 TOČAKA AKCELERACIJE OBNOVE"/>
          <p:cNvSpPr txBox="1"/>
          <p:nvPr/>
        </p:nvSpPr>
        <p:spPr>
          <a:xfrm>
            <a:off x="779884" y="2890392"/>
            <a:ext cx="1063223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15000" b="1">
                <a:solidFill>
                  <a:srgbClr val="FFFFFF"/>
                </a:solidFill>
                <a:latin typeface="Decimal Bold"/>
                <a:ea typeface="Decimal Bold"/>
                <a:cs typeface="Decimal Bold"/>
                <a:sym typeface="Decimal Bold"/>
              </a:defRPr>
            </a:lvl1pPr>
          </a:lstStyle>
          <a:p>
            <a:endParaRPr sz="7000" dirty="0"/>
          </a:p>
        </p:txBody>
      </p:sp>
      <p:sp>
        <p:nvSpPr>
          <p:cNvPr id="17" name="TextBox 93">
            <a:extLst>
              <a:ext uri="{FF2B5EF4-FFF2-40B4-BE49-F238E27FC236}">
                <a16:creationId xmlns:a16="http://schemas.microsoft.com/office/drawing/2014/main" id="{80978DBC-DB1E-4C6F-B5C2-9E3E7C3F0DE6}"/>
              </a:ext>
            </a:extLst>
          </p:cNvPr>
          <p:cNvSpPr txBox="1"/>
          <p:nvPr/>
        </p:nvSpPr>
        <p:spPr>
          <a:xfrm>
            <a:off x="5498580" y="1800868"/>
            <a:ext cx="834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  <a:latin typeface="Century Gothic" panose="020B0502020202020204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3 </a:t>
            </a: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C450953-22C3-5039-3B7F-432013B01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977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0B6A9856-437E-F352-A9C9-BAFD6308CA46}"/>
              </a:ext>
            </a:extLst>
          </p:cNvPr>
          <p:cNvSpPr txBox="1"/>
          <p:nvPr/>
        </p:nvSpPr>
        <p:spPr>
          <a:xfrm>
            <a:off x="571259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53C7CC9-E47E-B54E-8016-2BD470BED759}"/>
              </a:ext>
            </a:extLst>
          </p:cNvPr>
          <p:cNvSpPr txBox="1"/>
          <p:nvPr/>
        </p:nvSpPr>
        <p:spPr>
          <a:xfrm>
            <a:off x="4166471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7D37277-F57E-92C7-1100-85C794F25BC1}"/>
              </a:ext>
            </a:extLst>
          </p:cNvPr>
          <p:cNvSpPr txBox="1"/>
          <p:nvPr/>
        </p:nvSpPr>
        <p:spPr>
          <a:xfrm>
            <a:off x="2332040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8B237AF-C53E-F8D8-22AB-E8F3E9707E3F}"/>
              </a:ext>
            </a:extLst>
          </p:cNvPr>
          <p:cNvSpPr txBox="1"/>
          <p:nvPr/>
        </p:nvSpPr>
        <p:spPr>
          <a:xfrm>
            <a:off x="5940697" y="22157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28483E-588D-DAF1-7DFF-918B1F38A554}"/>
              </a:ext>
            </a:extLst>
          </p:cNvPr>
          <p:cNvSpPr txBox="1"/>
          <p:nvPr/>
        </p:nvSpPr>
        <p:spPr>
          <a:xfrm>
            <a:off x="11217067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14D729C-7700-38BF-0E07-F7A099BB4E3A}"/>
              </a:ext>
            </a:extLst>
          </p:cNvPr>
          <p:cNvSpPr txBox="1"/>
          <p:nvPr/>
        </p:nvSpPr>
        <p:spPr>
          <a:xfrm>
            <a:off x="9472727" y="2235859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43D3E86-0748-83BB-74CE-1695FA00664A}"/>
              </a:ext>
            </a:extLst>
          </p:cNvPr>
          <p:cNvSpPr txBox="1"/>
          <p:nvPr/>
        </p:nvSpPr>
        <p:spPr>
          <a:xfrm>
            <a:off x="7608410" y="2237391"/>
            <a:ext cx="417250" cy="5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F6117BF-0713-FC62-D413-C39884CA981C}"/>
              </a:ext>
            </a:extLst>
          </p:cNvPr>
          <p:cNvSpPr txBox="1"/>
          <p:nvPr/>
        </p:nvSpPr>
        <p:spPr>
          <a:xfrm>
            <a:off x="3581275" y="5700486"/>
            <a:ext cx="158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ISPLATA </a:t>
            </a:r>
          </a:p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8EED7EB-8086-8A79-0625-2EEE187CC324}"/>
              </a:ext>
            </a:extLst>
          </p:cNvPr>
          <p:cNvSpPr txBox="1"/>
          <p:nvPr/>
        </p:nvSpPr>
        <p:spPr>
          <a:xfrm>
            <a:off x="9123603" y="5703975"/>
            <a:ext cx="111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ISPLATA TIJEKOM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DD8266B-4D25-D140-A209-4220F0F7AF57}"/>
              </a:ext>
            </a:extLst>
          </p:cNvPr>
          <p:cNvSpPr txBox="1"/>
          <p:nvPr/>
        </p:nvSpPr>
        <p:spPr>
          <a:xfrm>
            <a:off x="10854368" y="5700486"/>
            <a:ext cx="111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ISPLATA NAKON</a:t>
            </a:r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41163BFE-636C-F194-2E92-65FA3802BFF6}"/>
              </a:ext>
            </a:extLst>
          </p:cNvPr>
          <p:cNvSpPr/>
          <p:nvPr/>
        </p:nvSpPr>
        <p:spPr>
          <a:xfrm>
            <a:off x="4221325" y="5046747"/>
            <a:ext cx="307541" cy="492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: prema dolje 19">
            <a:extLst>
              <a:ext uri="{FF2B5EF4-FFF2-40B4-BE49-F238E27FC236}">
                <a16:creationId xmlns:a16="http://schemas.microsoft.com/office/drawing/2014/main" id="{CC29E562-0093-E9A4-09BE-BC484E2594E7}"/>
              </a:ext>
            </a:extLst>
          </p:cNvPr>
          <p:cNvSpPr/>
          <p:nvPr/>
        </p:nvSpPr>
        <p:spPr>
          <a:xfrm>
            <a:off x="11271921" y="5027499"/>
            <a:ext cx="307541" cy="492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: prema dolje 20">
            <a:extLst>
              <a:ext uri="{FF2B5EF4-FFF2-40B4-BE49-F238E27FC236}">
                <a16:creationId xmlns:a16="http://schemas.microsoft.com/office/drawing/2014/main" id="{D0B10DAD-ACC3-204F-F8E2-273084FB2DFB}"/>
              </a:ext>
            </a:extLst>
          </p:cNvPr>
          <p:cNvSpPr/>
          <p:nvPr/>
        </p:nvSpPr>
        <p:spPr>
          <a:xfrm>
            <a:off x="9527580" y="5027499"/>
            <a:ext cx="307541" cy="492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2774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ISPLATA NOVČANIH SREDSTAVA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Obiteljske kuće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prije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početka gradnje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, tijekom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gradnje ili 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nakon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gradnje</a:t>
            </a: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sredstva se isplaćuju na posebno otvoren namjenski račun (prije gradnje) ili prema računima ispostavljenim po pojedinačno okončanim radovima (tijekom ili nakon gradnje)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ne gradi se na temelju Zakona o obnovi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može se graditi i na drugoj lokaciji na području županije 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iznimno se može graditi na temelju Zakona o obnovi na istom mjestu temeljem tipskog projekta ili projekta za građenje zamjenske obiteljske kuće i u veličini propisanoj Zakonom o obnovi</a:t>
            </a: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0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ISPLATA NOVČANIH SREDSTAVA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Obiteljske kuće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može se odabrati isplata novčane pomoći za 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kupnju obiteljske kuće odnosno stana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na području županije 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sredstva se isplaćuju na posebno otvoren namjenski račun u visini procijenjene građevinske vrijednosti gradnje zamjenske obiteljske kuće  na koju vlasnik ima pravo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obiteljska kuća koja se kupuje mora biti uporabljiva što utvrđuje Agencija za pravni promet i posredovanje nekretninama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8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ISPLATA NOVČANIH SREDSTAVA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Maksimalne cijene usluga i radova za isplatu novčane pomoći</a:t>
            </a: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2ACB3BE0-9809-4A3B-6A94-907A704BD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25893"/>
              </p:ext>
            </p:extLst>
          </p:nvPr>
        </p:nvGraphicFramePr>
        <p:xfrm>
          <a:off x="727969" y="2213403"/>
          <a:ext cx="10560051" cy="373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94">
                  <a:extLst>
                    <a:ext uri="{9D8B030D-6E8A-4147-A177-3AD203B41FA5}">
                      <a16:colId xmlns:a16="http://schemas.microsoft.com/office/drawing/2014/main" val="4270627230"/>
                    </a:ext>
                  </a:extLst>
                </a:gridCol>
                <a:gridCol w="952884">
                  <a:extLst>
                    <a:ext uri="{9D8B030D-6E8A-4147-A177-3AD203B41FA5}">
                      <a16:colId xmlns:a16="http://schemas.microsoft.com/office/drawing/2014/main" val="828061784"/>
                    </a:ext>
                  </a:extLst>
                </a:gridCol>
                <a:gridCol w="1173339">
                  <a:extLst>
                    <a:ext uri="{9D8B030D-6E8A-4147-A177-3AD203B41FA5}">
                      <a16:colId xmlns:a16="http://schemas.microsoft.com/office/drawing/2014/main" val="1051528079"/>
                    </a:ext>
                  </a:extLst>
                </a:gridCol>
                <a:gridCol w="1173339">
                  <a:extLst>
                    <a:ext uri="{9D8B030D-6E8A-4147-A177-3AD203B41FA5}">
                      <a16:colId xmlns:a16="http://schemas.microsoft.com/office/drawing/2014/main" val="437151941"/>
                    </a:ext>
                  </a:extLst>
                </a:gridCol>
                <a:gridCol w="1173339">
                  <a:extLst>
                    <a:ext uri="{9D8B030D-6E8A-4147-A177-3AD203B41FA5}">
                      <a16:colId xmlns:a16="http://schemas.microsoft.com/office/drawing/2014/main" val="2473303709"/>
                    </a:ext>
                  </a:extLst>
                </a:gridCol>
                <a:gridCol w="1173339">
                  <a:extLst>
                    <a:ext uri="{9D8B030D-6E8A-4147-A177-3AD203B41FA5}">
                      <a16:colId xmlns:a16="http://schemas.microsoft.com/office/drawing/2014/main" val="918828236"/>
                    </a:ext>
                  </a:extLst>
                </a:gridCol>
                <a:gridCol w="1173339">
                  <a:extLst>
                    <a:ext uri="{9D8B030D-6E8A-4147-A177-3AD203B41FA5}">
                      <a16:colId xmlns:a16="http://schemas.microsoft.com/office/drawing/2014/main" val="142556919"/>
                    </a:ext>
                  </a:extLst>
                </a:gridCol>
                <a:gridCol w="1173339">
                  <a:extLst>
                    <a:ext uri="{9D8B030D-6E8A-4147-A177-3AD203B41FA5}">
                      <a16:colId xmlns:a16="http://schemas.microsoft.com/office/drawing/2014/main" val="2030029713"/>
                    </a:ext>
                  </a:extLst>
                </a:gridCol>
                <a:gridCol w="1173339">
                  <a:extLst>
                    <a:ext uri="{9D8B030D-6E8A-4147-A177-3AD203B41FA5}">
                      <a16:colId xmlns:a16="http://schemas.microsoft.com/office/drawing/2014/main" val="1397701654"/>
                    </a:ext>
                  </a:extLst>
                </a:gridCol>
              </a:tblGrid>
              <a:tr h="84337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Korisna površina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Maksimalan iznos bez PDV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Maksimalan iznos sa PDV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Koordinacija samoobnove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Ukupan maksimalan iznos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62364"/>
                  </a:ext>
                </a:extLst>
              </a:tr>
              <a:tr h="36112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3848815"/>
                  </a:ext>
                </a:extLst>
              </a:tr>
              <a:tr h="84337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99.914,40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752.805,02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124.893,00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941.006,28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3.318,07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25.000,00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128.211,07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966.006,28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23101"/>
                  </a:ext>
                </a:extLst>
              </a:tr>
              <a:tr h="84337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126.816,29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955.497,30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158.520,36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1.194.371,63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3.318,07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25.000,00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161.838,43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1.219.371,63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15479"/>
                  </a:ext>
                </a:extLst>
              </a:tr>
              <a:tr h="84337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153.718,17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1.158.189,58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192.147,72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1.447.736,98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3.318,07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25.000,00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195.465,79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1.472.736,98</a:t>
                      </a:r>
                    </a:p>
                  </a:txBody>
                  <a:tcPr marL="7620" marR="7620" marT="762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9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66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715992" y="286737"/>
            <a:ext cx="11007305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l-PL" sz="4800" b="1" dirty="0">
                <a:latin typeface="Calibri" panose="020F0502020204030204" pitchFamily="34" charset="0"/>
                <a:cs typeface="Calibri" panose="020F0502020204030204" pitchFamily="34" charset="0"/>
              </a:rPr>
              <a:t>Novi Zakon o obnovi</a:t>
            </a:r>
          </a:p>
          <a:p>
            <a:pPr fontAlgn="base"/>
            <a:r>
              <a:rPr lang="pl-P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Temelj za </a:t>
            </a:r>
            <a:r>
              <a:rPr lang="hr-H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ubrzanje obnove</a:t>
            </a:r>
          </a:p>
          <a:p>
            <a:pPr algn="just" fontAlgn="base"/>
            <a:endParaRPr lang="hr-H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/>
            <a:endParaRPr lang="hr-H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/>
            <a:endParaRPr lang="hr-H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hr-H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NAJVAŽNIJA UNAPRJEĐENJA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Jedinstveno djelovanje ključnih tijela za obnovu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u okviru jednog upravljanja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Administrativno rasterećenje procesa što će pojednostaviti postupanje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građanima i svim dionicima uključenima u proces obnove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Naglasak na poticanje samoobnove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i uvođenje novih mogućnosti financiranja samoobnove</a:t>
            </a:r>
          </a:p>
        </p:txBody>
      </p:sp>
    </p:spTree>
    <p:extLst>
      <p:ext uri="{BB962C8B-B14F-4D97-AF65-F5344CB8AC3E}">
        <p14:creationId xmlns:p14="http://schemas.microsoft.com/office/powerpoint/2010/main" val="277566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ISPLATA NOVČANIH SREDSTAVA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Obiteljske kuće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prilikom izgradnje zamjenske obiteljske kuće ostvaruje se pravo na 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novčanu pomoć za opremanje obiteljskih kuća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u iznosima od:</a:t>
            </a:r>
          </a:p>
        </p:txBody>
      </p:sp>
      <p:grpSp>
        <p:nvGrpSpPr>
          <p:cNvPr id="3" name="Group 279">
            <a:extLst>
              <a:ext uri="{FF2B5EF4-FFF2-40B4-BE49-F238E27FC236}">
                <a16:creationId xmlns:a16="http://schemas.microsoft.com/office/drawing/2014/main" id="{37BEEFB7-45DF-32CF-C3B2-1AE91BE03DAA}"/>
              </a:ext>
            </a:extLst>
          </p:cNvPr>
          <p:cNvGrpSpPr>
            <a:grpSpLocks/>
          </p:cNvGrpSpPr>
          <p:nvPr/>
        </p:nvGrpSpPr>
        <p:grpSpPr bwMode="auto">
          <a:xfrm>
            <a:off x="5758864" y="3124810"/>
            <a:ext cx="822325" cy="931545"/>
            <a:chOff x="0" y="0"/>
            <a:chExt cx="1295" cy="1467"/>
          </a:xfrm>
        </p:grpSpPr>
        <p:sp>
          <p:nvSpPr>
            <p:cNvPr id="4" name="AutoShape 287">
              <a:extLst>
                <a:ext uri="{FF2B5EF4-FFF2-40B4-BE49-F238E27FC236}">
                  <a16:creationId xmlns:a16="http://schemas.microsoft.com/office/drawing/2014/main" id="{9DF0B3AE-21BC-8125-6B38-5A6D23807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95" cy="629"/>
            </a:xfrm>
            <a:custGeom>
              <a:avLst/>
              <a:gdLst>
                <a:gd name="T0" fmla="*/ 843 w 1295"/>
                <a:gd name="T1" fmla="*/ 148 h 629"/>
                <a:gd name="T2" fmla="*/ 647 w 1295"/>
                <a:gd name="T3" fmla="*/ 148 h 629"/>
                <a:gd name="T4" fmla="*/ 1189 w 1295"/>
                <a:gd name="T5" fmla="*/ 613 h 629"/>
                <a:gd name="T6" fmla="*/ 1198 w 1295"/>
                <a:gd name="T7" fmla="*/ 620 h 629"/>
                <a:gd name="T8" fmla="*/ 1209 w 1295"/>
                <a:gd name="T9" fmla="*/ 625 h 629"/>
                <a:gd name="T10" fmla="*/ 1219 w 1295"/>
                <a:gd name="T11" fmla="*/ 627 h 629"/>
                <a:gd name="T12" fmla="*/ 1230 w 1295"/>
                <a:gd name="T13" fmla="*/ 628 h 629"/>
                <a:gd name="T14" fmla="*/ 1244 w 1295"/>
                <a:gd name="T15" fmla="*/ 627 h 629"/>
                <a:gd name="T16" fmla="*/ 1257 w 1295"/>
                <a:gd name="T17" fmla="*/ 623 h 629"/>
                <a:gd name="T18" fmla="*/ 1269 w 1295"/>
                <a:gd name="T19" fmla="*/ 616 h 629"/>
                <a:gd name="T20" fmla="*/ 1279 w 1295"/>
                <a:gd name="T21" fmla="*/ 606 h 629"/>
                <a:gd name="T22" fmla="*/ 1291 w 1295"/>
                <a:gd name="T23" fmla="*/ 584 h 629"/>
                <a:gd name="T24" fmla="*/ 1294 w 1295"/>
                <a:gd name="T25" fmla="*/ 560 h 629"/>
                <a:gd name="T26" fmla="*/ 1288 w 1295"/>
                <a:gd name="T27" fmla="*/ 536 h 629"/>
                <a:gd name="T28" fmla="*/ 1272 w 1295"/>
                <a:gd name="T29" fmla="*/ 516 h 629"/>
                <a:gd name="T30" fmla="*/ 843 w 1295"/>
                <a:gd name="T31" fmla="*/ 148 h 629"/>
                <a:gd name="T32" fmla="*/ 404 w 1295"/>
                <a:gd name="T33" fmla="*/ 54 h 629"/>
                <a:gd name="T34" fmla="*/ 153 w 1295"/>
                <a:gd name="T35" fmla="*/ 54 h 629"/>
                <a:gd name="T36" fmla="*/ 153 w 1295"/>
                <a:gd name="T37" fmla="*/ 403 h 629"/>
                <a:gd name="T38" fmla="*/ 22 w 1295"/>
                <a:gd name="T39" fmla="*/ 516 h 629"/>
                <a:gd name="T40" fmla="*/ 6 w 1295"/>
                <a:gd name="T41" fmla="*/ 536 h 629"/>
                <a:gd name="T42" fmla="*/ 0 w 1295"/>
                <a:gd name="T43" fmla="*/ 560 h 629"/>
                <a:gd name="T44" fmla="*/ 3 w 1295"/>
                <a:gd name="T45" fmla="*/ 584 h 629"/>
                <a:gd name="T46" fmla="*/ 15 w 1295"/>
                <a:gd name="T47" fmla="*/ 606 h 629"/>
                <a:gd name="T48" fmla="*/ 35 w 1295"/>
                <a:gd name="T49" fmla="*/ 622 h 629"/>
                <a:gd name="T50" fmla="*/ 59 w 1295"/>
                <a:gd name="T51" fmla="*/ 628 h 629"/>
                <a:gd name="T52" fmla="*/ 83 w 1295"/>
                <a:gd name="T53" fmla="*/ 625 h 629"/>
                <a:gd name="T54" fmla="*/ 105 w 1295"/>
                <a:gd name="T55" fmla="*/ 613 h 629"/>
                <a:gd name="T56" fmla="*/ 601 w 1295"/>
                <a:gd name="T57" fmla="*/ 187 h 629"/>
                <a:gd name="T58" fmla="*/ 404 w 1295"/>
                <a:gd name="T59" fmla="*/ 187 h 629"/>
                <a:gd name="T60" fmla="*/ 404 w 1295"/>
                <a:gd name="T61" fmla="*/ 54 h 629"/>
                <a:gd name="T62" fmla="*/ 647 w 1295"/>
                <a:gd name="T63" fmla="*/ 0 h 629"/>
                <a:gd name="T64" fmla="*/ 625 w 1295"/>
                <a:gd name="T65" fmla="*/ 4 h 629"/>
                <a:gd name="T66" fmla="*/ 605 w 1295"/>
                <a:gd name="T67" fmla="*/ 15 h 629"/>
                <a:gd name="T68" fmla="*/ 404 w 1295"/>
                <a:gd name="T69" fmla="*/ 187 h 629"/>
                <a:gd name="T70" fmla="*/ 601 w 1295"/>
                <a:gd name="T71" fmla="*/ 187 h 629"/>
                <a:gd name="T72" fmla="*/ 647 w 1295"/>
                <a:gd name="T73" fmla="*/ 148 h 629"/>
                <a:gd name="T74" fmla="*/ 843 w 1295"/>
                <a:gd name="T75" fmla="*/ 148 h 629"/>
                <a:gd name="T76" fmla="*/ 688 w 1295"/>
                <a:gd name="T77" fmla="*/ 15 h 629"/>
                <a:gd name="T78" fmla="*/ 669 w 1295"/>
                <a:gd name="T79" fmla="*/ 4 h 629"/>
                <a:gd name="T80" fmla="*/ 647 w 1295"/>
                <a:gd name="T8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629">
                  <a:moveTo>
                    <a:pt x="843" y="148"/>
                  </a:moveTo>
                  <a:lnTo>
                    <a:pt x="647" y="148"/>
                  </a:lnTo>
                  <a:lnTo>
                    <a:pt x="1189" y="613"/>
                  </a:lnTo>
                  <a:lnTo>
                    <a:pt x="1198" y="620"/>
                  </a:lnTo>
                  <a:lnTo>
                    <a:pt x="1209" y="625"/>
                  </a:lnTo>
                  <a:lnTo>
                    <a:pt x="1219" y="627"/>
                  </a:lnTo>
                  <a:lnTo>
                    <a:pt x="1230" y="628"/>
                  </a:lnTo>
                  <a:lnTo>
                    <a:pt x="1244" y="627"/>
                  </a:lnTo>
                  <a:lnTo>
                    <a:pt x="1257" y="623"/>
                  </a:lnTo>
                  <a:lnTo>
                    <a:pt x="1269" y="616"/>
                  </a:lnTo>
                  <a:lnTo>
                    <a:pt x="1279" y="606"/>
                  </a:lnTo>
                  <a:lnTo>
                    <a:pt x="1291" y="584"/>
                  </a:lnTo>
                  <a:lnTo>
                    <a:pt x="1294" y="560"/>
                  </a:lnTo>
                  <a:lnTo>
                    <a:pt x="1288" y="536"/>
                  </a:lnTo>
                  <a:lnTo>
                    <a:pt x="1272" y="516"/>
                  </a:lnTo>
                  <a:lnTo>
                    <a:pt x="843" y="148"/>
                  </a:lnTo>
                  <a:close/>
                  <a:moveTo>
                    <a:pt x="404" y="54"/>
                  </a:moveTo>
                  <a:lnTo>
                    <a:pt x="153" y="54"/>
                  </a:lnTo>
                  <a:lnTo>
                    <a:pt x="153" y="403"/>
                  </a:lnTo>
                  <a:lnTo>
                    <a:pt x="22" y="516"/>
                  </a:lnTo>
                  <a:lnTo>
                    <a:pt x="6" y="536"/>
                  </a:lnTo>
                  <a:lnTo>
                    <a:pt x="0" y="560"/>
                  </a:lnTo>
                  <a:lnTo>
                    <a:pt x="3" y="584"/>
                  </a:lnTo>
                  <a:lnTo>
                    <a:pt x="15" y="606"/>
                  </a:lnTo>
                  <a:lnTo>
                    <a:pt x="35" y="622"/>
                  </a:lnTo>
                  <a:lnTo>
                    <a:pt x="59" y="628"/>
                  </a:lnTo>
                  <a:lnTo>
                    <a:pt x="83" y="625"/>
                  </a:lnTo>
                  <a:lnTo>
                    <a:pt x="105" y="613"/>
                  </a:lnTo>
                  <a:lnTo>
                    <a:pt x="601" y="187"/>
                  </a:lnTo>
                  <a:lnTo>
                    <a:pt x="404" y="187"/>
                  </a:lnTo>
                  <a:lnTo>
                    <a:pt x="404" y="54"/>
                  </a:lnTo>
                  <a:close/>
                  <a:moveTo>
                    <a:pt x="647" y="0"/>
                  </a:moveTo>
                  <a:lnTo>
                    <a:pt x="625" y="4"/>
                  </a:lnTo>
                  <a:lnTo>
                    <a:pt x="605" y="15"/>
                  </a:lnTo>
                  <a:lnTo>
                    <a:pt x="404" y="187"/>
                  </a:lnTo>
                  <a:lnTo>
                    <a:pt x="601" y="187"/>
                  </a:lnTo>
                  <a:lnTo>
                    <a:pt x="647" y="148"/>
                  </a:lnTo>
                  <a:lnTo>
                    <a:pt x="843" y="148"/>
                  </a:lnTo>
                  <a:lnTo>
                    <a:pt x="688" y="15"/>
                  </a:lnTo>
                  <a:lnTo>
                    <a:pt x="669" y="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/>
            </a:p>
          </p:txBody>
        </p:sp>
        <p:pic>
          <p:nvPicPr>
            <p:cNvPr id="5" name="Picture 286">
              <a:extLst>
                <a:ext uri="{FF2B5EF4-FFF2-40B4-BE49-F238E27FC236}">
                  <a16:creationId xmlns:a16="http://schemas.microsoft.com/office/drawing/2014/main" id="{8670FD1C-FE3D-8C9F-429F-2D0356548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445"/>
              <a:ext cx="23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85">
              <a:extLst>
                <a:ext uri="{FF2B5EF4-FFF2-40B4-BE49-F238E27FC236}">
                  <a16:creationId xmlns:a16="http://schemas.microsoft.com/office/drawing/2014/main" id="{6331B72A-F65F-BBFC-7A9B-BA62154E2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44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4">
              <a:extLst>
                <a:ext uri="{FF2B5EF4-FFF2-40B4-BE49-F238E27FC236}">
                  <a16:creationId xmlns:a16="http://schemas.microsoft.com/office/drawing/2014/main" id="{D34BB029-C6EB-3348-70C7-AB46A871B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796"/>
              <a:ext cx="18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283">
              <a:extLst>
                <a:ext uri="{FF2B5EF4-FFF2-40B4-BE49-F238E27FC236}">
                  <a16:creationId xmlns:a16="http://schemas.microsoft.com/office/drawing/2014/main" id="{6ACB4A2B-5D5B-B3AB-2998-3896659DE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973"/>
              <a:ext cx="244" cy="493"/>
            </a:xfrm>
            <a:custGeom>
              <a:avLst/>
              <a:gdLst>
                <a:gd name="T0" fmla="+- 0 768 578"/>
                <a:gd name="T1" fmla="*/ T0 w 244"/>
                <a:gd name="T2" fmla="+- 0 1305 973"/>
                <a:gd name="T3" fmla="*/ 1305 h 493"/>
                <a:gd name="T4" fmla="+- 0 633 578"/>
                <a:gd name="T5" fmla="*/ T4 w 244"/>
                <a:gd name="T6" fmla="+- 0 1305 973"/>
                <a:gd name="T7" fmla="*/ 1305 h 493"/>
                <a:gd name="T8" fmla="+- 0 633 578"/>
                <a:gd name="T9" fmla="*/ T8 w 244"/>
                <a:gd name="T10" fmla="+- 0 1432 973"/>
                <a:gd name="T11" fmla="*/ 1432 h 493"/>
                <a:gd name="T12" fmla="+- 0 635 578"/>
                <a:gd name="T13" fmla="*/ T12 w 244"/>
                <a:gd name="T14" fmla="+- 0 1446 973"/>
                <a:gd name="T15" fmla="*/ 1446 h 493"/>
                <a:gd name="T16" fmla="+- 0 642 578"/>
                <a:gd name="T17" fmla="*/ T16 w 244"/>
                <a:gd name="T18" fmla="+- 0 1457 973"/>
                <a:gd name="T19" fmla="*/ 1457 h 493"/>
                <a:gd name="T20" fmla="+- 0 652 578"/>
                <a:gd name="T21" fmla="*/ T20 w 244"/>
                <a:gd name="T22" fmla="+- 0 1464 973"/>
                <a:gd name="T23" fmla="*/ 1464 h 493"/>
                <a:gd name="T24" fmla="+- 0 667 578"/>
                <a:gd name="T25" fmla="*/ T24 w 244"/>
                <a:gd name="T26" fmla="+- 0 1466 973"/>
                <a:gd name="T27" fmla="*/ 1466 h 493"/>
                <a:gd name="T28" fmla="+- 0 681 578"/>
                <a:gd name="T29" fmla="*/ T28 w 244"/>
                <a:gd name="T30" fmla="+- 0 1464 973"/>
                <a:gd name="T31" fmla="*/ 1464 h 493"/>
                <a:gd name="T32" fmla="+- 0 691 578"/>
                <a:gd name="T33" fmla="*/ T32 w 244"/>
                <a:gd name="T34" fmla="+- 0 1457 973"/>
                <a:gd name="T35" fmla="*/ 1457 h 493"/>
                <a:gd name="T36" fmla="+- 0 698 578"/>
                <a:gd name="T37" fmla="*/ T36 w 244"/>
                <a:gd name="T38" fmla="+- 0 1446 973"/>
                <a:gd name="T39" fmla="*/ 1446 h 493"/>
                <a:gd name="T40" fmla="+- 0 700 578"/>
                <a:gd name="T41" fmla="*/ T40 w 244"/>
                <a:gd name="T42" fmla="+- 0 1432 973"/>
                <a:gd name="T43" fmla="*/ 1432 h 493"/>
                <a:gd name="T44" fmla="+- 0 768 578"/>
                <a:gd name="T45" fmla="*/ T44 w 244"/>
                <a:gd name="T46" fmla="+- 0 1432 973"/>
                <a:gd name="T47" fmla="*/ 1432 h 493"/>
                <a:gd name="T48" fmla="+- 0 768 578"/>
                <a:gd name="T49" fmla="*/ T48 w 244"/>
                <a:gd name="T50" fmla="+- 0 1305 973"/>
                <a:gd name="T51" fmla="*/ 1305 h 493"/>
                <a:gd name="T52" fmla="+- 0 768 578"/>
                <a:gd name="T53" fmla="*/ T52 w 244"/>
                <a:gd name="T54" fmla="+- 0 1432 973"/>
                <a:gd name="T55" fmla="*/ 1432 h 493"/>
                <a:gd name="T56" fmla="+- 0 700 578"/>
                <a:gd name="T57" fmla="*/ T56 w 244"/>
                <a:gd name="T58" fmla="+- 0 1432 973"/>
                <a:gd name="T59" fmla="*/ 1432 h 493"/>
                <a:gd name="T60" fmla="+- 0 703 578"/>
                <a:gd name="T61" fmla="*/ T60 w 244"/>
                <a:gd name="T62" fmla="+- 0 1446 973"/>
                <a:gd name="T63" fmla="*/ 1446 h 493"/>
                <a:gd name="T64" fmla="+- 0 709 578"/>
                <a:gd name="T65" fmla="*/ T64 w 244"/>
                <a:gd name="T66" fmla="+- 0 1457 973"/>
                <a:gd name="T67" fmla="*/ 1457 h 493"/>
                <a:gd name="T68" fmla="+- 0 720 578"/>
                <a:gd name="T69" fmla="*/ T68 w 244"/>
                <a:gd name="T70" fmla="+- 0 1464 973"/>
                <a:gd name="T71" fmla="*/ 1464 h 493"/>
                <a:gd name="T72" fmla="+- 0 734 578"/>
                <a:gd name="T73" fmla="*/ T72 w 244"/>
                <a:gd name="T74" fmla="+- 0 1466 973"/>
                <a:gd name="T75" fmla="*/ 1466 h 493"/>
                <a:gd name="T76" fmla="+- 0 748 578"/>
                <a:gd name="T77" fmla="*/ T76 w 244"/>
                <a:gd name="T78" fmla="+- 0 1464 973"/>
                <a:gd name="T79" fmla="*/ 1464 h 493"/>
                <a:gd name="T80" fmla="+- 0 759 578"/>
                <a:gd name="T81" fmla="*/ T80 w 244"/>
                <a:gd name="T82" fmla="+- 0 1457 973"/>
                <a:gd name="T83" fmla="*/ 1457 h 493"/>
                <a:gd name="T84" fmla="+- 0 765 578"/>
                <a:gd name="T85" fmla="*/ T84 w 244"/>
                <a:gd name="T86" fmla="+- 0 1446 973"/>
                <a:gd name="T87" fmla="*/ 1446 h 493"/>
                <a:gd name="T88" fmla="+- 0 768 578"/>
                <a:gd name="T89" fmla="*/ T88 w 244"/>
                <a:gd name="T90" fmla="+- 0 1432 973"/>
                <a:gd name="T91" fmla="*/ 1432 h 493"/>
                <a:gd name="T92" fmla="+- 0 761 578"/>
                <a:gd name="T93" fmla="*/ T92 w 244"/>
                <a:gd name="T94" fmla="+- 0 1198 973"/>
                <a:gd name="T95" fmla="*/ 1198 h 493"/>
                <a:gd name="T96" fmla="+- 0 634 578"/>
                <a:gd name="T97" fmla="*/ T96 w 244"/>
                <a:gd name="T98" fmla="+- 0 1198 973"/>
                <a:gd name="T99" fmla="*/ 1198 h 493"/>
                <a:gd name="T100" fmla="+- 0 579 578"/>
                <a:gd name="T101" fmla="*/ T100 w 244"/>
                <a:gd name="T102" fmla="+- 0 1305 973"/>
                <a:gd name="T103" fmla="*/ 1305 h 493"/>
                <a:gd name="T104" fmla="+- 0 822 578"/>
                <a:gd name="T105" fmla="*/ T104 w 244"/>
                <a:gd name="T106" fmla="+- 0 1305 973"/>
                <a:gd name="T107" fmla="*/ 1305 h 493"/>
                <a:gd name="T108" fmla="+- 0 761 578"/>
                <a:gd name="T109" fmla="*/ T108 w 244"/>
                <a:gd name="T110" fmla="+- 0 1198 973"/>
                <a:gd name="T111" fmla="*/ 1198 h 493"/>
                <a:gd name="T112" fmla="+- 0 696 578"/>
                <a:gd name="T113" fmla="*/ T112 w 244"/>
                <a:gd name="T114" fmla="+- 0 973 973"/>
                <a:gd name="T115" fmla="*/ 973 h 493"/>
                <a:gd name="T116" fmla="+- 0 646 578"/>
                <a:gd name="T117" fmla="*/ T116 w 244"/>
                <a:gd name="T118" fmla="+- 0 980 973"/>
                <a:gd name="T119" fmla="*/ 980 h 493"/>
                <a:gd name="T120" fmla="+- 0 609 578"/>
                <a:gd name="T121" fmla="*/ T120 w 244"/>
                <a:gd name="T122" fmla="+- 0 999 973"/>
                <a:gd name="T123" fmla="*/ 999 h 493"/>
                <a:gd name="T124" fmla="+- 0 586 578"/>
                <a:gd name="T125" fmla="*/ T124 w 244"/>
                <a:gd name="T126" fmla="+- 0 1029 973"/>
                <a:gd name="T127" fmla="*/ 1029 h 493"/>
                <a:gd name="T128" fmla="+- 0 578 578"/>
                <a:gd name="T129" fmla="*/ T128 w 244"/>
                <a:gd name="T130" fmla="+- 0 1070 973"/>
                <a:gd name="T131" fmla="*/ 1070 h 493"/>
                <a:gd name="T132" fmla="+- 0 578 578"/>
                <a:gd name="T133" fmla="*/ T132 w 244"/>
                <a:gd name="T134" fmla="+- 0 1198 973"/>
                <a:gd name="T135" fmla="*/ 1198 h 493"/>
                <a:gd name="T136" fmla="+- 0 624 578"/>
                <a:gd name="T137" fmla="*/ T136 w 244"/>
                <a:gd name="T138" fmla="+- 0 1198 973"/>
                <a:gd name="T139" fmla="*/ 1198 h 493"/>
                <a:gd name="T140" fmla="+- 0 624 578"/>
                <a:gd name="T141" fmla="*/ T140 w 244"/>
                <a:gd name="T142" fmla="+- 0 1071 973"/>
                <a:gd name="T143" fmla="*/ 1071 h 493"/>
                <a:gd name="T144" fmla="+- 0 814 578"/>
                <a:gd name="T145" fmla="*/ T144 w 244"/>
                <a:gd name="T146" fmla="+- 0 1071 973"/>
                <a:gd name="T147" fmla="*/ 1071 h 493"/>
                <a:gd name="T148" fmla="+- 0 814 578"/>
                <a:gd name="T149" fmla="*/ T148 w 244"/>
                <a:gd name="T150" fmla="+- 0 1070 973"/>
                <a:gd name="T151" fmla="*/ 1070 h 493"/>
                <a:gd name="T152" fmla="+- 0 806 578"/>
                <a:gd name="T153" fmla="*/ T152 w 244"/>
                <a:gd name="T154" fmla="+- 0 1029 973"/>
                <a:gd name="T155" fmla="*/ 1029 h 493"/>
                <a:gd name="T156" fmla="+- 0 784 578"/>
                <a:gd name="T157" fmla="*/ T156 w 244"/>
                <a:gd name="T158" fmla="+- 0 999 973"/>
                <a:gd name="T159" fmla="*/ 999 h 493"/>
                <a:gd name="T160" fmla="+- 0 747 578"/>
                <a:gd name="T161" fmla="*/ T160 w 244"/>
                <a:gd name="T162" fmla="+- 0 980 973"/>
                <a:gd name="T163" fmla="*/ 980 h 493"/>
                <a:gd name="T164" fmla="+- 0 696 578"/>
                <a:gd name="T165" fmla="*/ T164 w 244"/>
                <a:gd name="T166" fmla="+- 0 973 973"/>
                <a:gd name="T167" fmla="*/ 973 h 493"/>
                <a:gd name="T168" fmla="+- 0 814 578"/>
                <a:gd name="T169" fmla="*/ T168 w 244"/>
                <a:gd name="T170" fmla="+- 0 1071 973"/>
                <a:gd name="T171" fmla="*/ 1071 h 493"/>
                <a:gd name="T172" fmla="+- 0 633 578"/>
                <a:gd name="T173" fmla="*/ T172 w 244"/>
                <a:gd name="T174" fmla="+- 0 1071 973"/>
                <a:gd name="T175" fmla="*/ 1071 h 493"/>
                <a:gd name="T176" fmla="+- 0 633 578"/>
                <a:gd name="T177" fmla="*/ T176 w 244"/>
                <a:gd name="T178" fmla="+- 0 1198 973"/>
                <a:gd name="T179" fmla="*/ 1198 h 493"/>
                <a:gd name="T180" fmla="+- 0 761 578"/>
                <a:gd name="T181" fmla="*/ T180 w 244"/>
                <a:gd name="T182" fmla="+- 0 1198 973"/>
                <a:gd name="T183" fmla="*/ 1198 h 493"/>
                <a:gd name="T184" fmla="+- 0 761 578"/>
                <a:gd name="T185" fmla="*/ T184 w 244"/>
                <a:gd name="T186" fmla="+- 0 1071 973"/>
                <a:gd name="T187" fmla="*/ 1071 h 493"/>
                <a:gd name="T188" fmla="+- 0 814 578"/>
                <a:gd name="T189" fmla="*/ T188 w 244"/>
                <a:gd name="T190" fmla="+- 0 1071 973"/>
                <a:gd name="T191" fmla="*/ 1071 h 493"/>
                <a:gd name="T192" fmla="+- 0 814 578"/>
                <a:gd name="T193" fmla="*/ T192 w 244"/>
                <a:gd name="T194" fmla="+- 0 1071 973"/>
                <a:gd name="T195" fmla="*/ 1071 h 493"/>
                <a:gd name="T196" fmla="+- 0 814 578"/>
                <a:gd name="T197" fmla="*/ T196 w 244"/>
                <a:gd name="T198" fmla="+- 0 1071 973"/>
                <a:gd name="T199" fmla="*/ 1071 h 493"/>
                <a:gd name="T200" fmla="+- 0 771 578"/>
                <a:gd name="T201" fmla="*/ T200 w 244"/>
                <a:gd name="T202" fmla="+- 0 1071 973"/>
                <a:gd name="T203" fmla="*/ 1071 h 493"/>
                <a:gd name="T204" fmla="+- 0 771 578"/>
                <a:gd name="T205" fmla="*/ T204 w 244"/>
                <a:gd name="T206" fmla="+- 0 1198 973"/>
                <a:gd name="T207" fmla="*/ 1198 h 493"/>
                <a:gd name="T208" fmla="+- 0 814 578"/>
                <a:gd name="T209" fmla="*/ T208 w 244"/>
                <a:gd name="T210" fmla="+- 0 1198 973"/>
                <a:gd name="T211" fmla="*/ 1198 h 493"/>
                <a:gd name="T212" fmla="+- 0 814 578"/>
                <a:gd name="T213" fmla="*/ T212 w 244"/>
                <a:gd name="T214" fmla="+- 0 1071 973"/>
                <a:gd name="T215" fmla="*/ 1071 h 4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244" h="493">
                  <a:moveTo>
                    <a:pt x="190" y="332"/>
                  </a:moveTo>
                  <a:lnTo>
                    <a:pt x="55" y="332"/>
                  </a:lnTo>
                  <a:lnTo>
                    <a:pt x="55" y="459"/>
                  </a:lnTo>
                  <a:lnTo>
                    <a:pt x="57" y="473"/>
                  </a:lnTo>
                  <a:lnTo>
                    <a:pt x="64" y="484"/>
                  </a:lnTo>
                  <a:lnTo>
                    <a:pt x="74" y="491"/>
                  </a:lnTo>
                  <a:lnTo>
                    <a:pt x="89" y="493"/>
                  </a:lnTo>
                  <a:lnTo>
                    <a:pt x="103" y="491"/>
                  </a:lnTo>
                  <a:lnTo>
                    <a:pt x="113" y="484"/>
                  </a:lnTo>
                  <a:lnTo>
                    <a:pt x="120" y="473"/>
                  </a:lnTo>
                  <a:lnTo>
                    <a:pt x="122" y="459"/>
                  </a:lnTo>
                  <a:lnTo>
                    <a:pt x="190" y="459"/>
                  </a:lnTo>
                  <a:lnTo>
                    <a:pt x="190" y="332"/>
                  </a:lnTo>
                  <a:close/>
                  <a:moveTo>
                    <a:pt x="190" y="459"/>
                  </a:moveTo>
                  <a:lnTo>
                    <a:pt x="122" y="459"/>
                  </a:lnTo>
                  <a:lnTo>
                    <a:pt x="125" y="473"/>
                  </a:lnTo>
                  <a:lnTo>
                    <a:pt x="131" y="484"/>
                  </a:lnTo>
                  <a:lnTo>
                    <a:pt x="142" y="491"/>
                  </a:lnTo>
                  <a:lnTo>
                    <a:pt x="156" y="493"/>
                  </a:lnTo>
                  <a:lnTo>
                    <a:pt x="170" y="491"/>
                  </a:lnTo>
                  <a:lnTo>
                    <a:pt x="181" y="484"/>
                  </a:lnTo>
                  <a:lnTo>
                    <a:pt x="187" y="473"/>
                  </a:lnTo>
                  <a:lnTo>
                    <a:pt x="190" y="459"/>
                  </a:lnTo>
                  <a:close/>
                  <a:moveTo>
                    <a:pt x="183" y="225"/>
                  </a:moveTo>
                  <a:lnTo>
                    <a:pt x="56" y="225"/>
                  </a:lnTo>
                  <a:lnTo>
                    <a:pt x="1" y="332"/>
                  </a:lnTo>
                  <a:lnTo>
                    <a:pt x="244" y="332"/>
                  </a:lnTo>
                  <a:lnTo>
                    <a:pt x="183" y="225"/>
                  </a:lnTo>
                  <a:close/>
                  <a:moveTo>
                    <a:pt x="118" y="0"/>
                  </a:moveTo>
                  <a:lnTo>
                    <a:pt x="68" y="7"/>
                  </a:lnTo>
                  <a:lnTo>
                    <a:pt x="31" y="26"/>
                  </a:lnTo>
                  <a:lnTo>
                    <a:pt x="8" y="56"/>
                  </a:lnTo>
                  <a:lnTo>
                    <a:pt x="0" y="97"/>
                  </a:lnTo>
                  <a:lnTo>
                    <a:pt x="0" y="225"/>
                  </a:lnTo>
                  <a:lnTo>
                    <a:pt x="46" y="225"/>
                  </a:lnTo>
                  <a:lnTo>
                    <a:pt x="46" y="98"/>
                  </a:lnTo>
                  <a:lnTo>
                    <a:pt x="236" y="98"/>
                  </a:lnTo>
                  <a:lnTo>
                    <a:pt x="236" y="97"/>
                  </a:lnTo>
                  <a:lnTo>
                    <a:pt x="228" y="56"/>
                  </a:lnTo>
                  <a:lnTo>
                    <a:pt x="206" y="26"/>
                  </a:lnTo>
                  <a:lnTo>
                    <a:pt x="169" y="7"/>
                  </a:lnTo>
                  <a:lnTo>
                    <a:pt x="118" y="0"/>
                  </a:lnTo>
                  <a:close/>
                  <a:moveTo>
                    <a:pt x="236" y="98"/>
                  </a:moveTo>
                  <a:lnTo>
                    <a:pt x="55" y="98"/>
                  </a:lnTo>
                  <a:lnTo>
                    <a:pt x="55" y="225"/>
                  </a:lnTo>
                  <a:lnTo>
                    <a:pt x="183" y="225"/>
                  </a:lnTo>
                  <a:lnTo>
                    <a:pt x="183" y="98"/>
                  </a:lnTo>
                  <a:lnTo>
                    <a:pt x="236" y="98"/>
                  </a:lnTo>
                  <a:close/>
                  <a:moveTo>
                    <a:pt x="236" y="98"/>
                  </a:moveTo>
                  <a:lnTo>
                    <a:pt x="193" y="98"/>
                  </a:lnTo>
                  <a:lnTo>
                    <a:pt x="193" y="225"/>
                  </a:lnTo>
                  <a:lnTo>
                    <a:pt x="236" y="225"/>
                  </a:lnTo>
                  <a:lnTo>
                    <a:pt x="236" y="98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/>
            </a:p>
          </p:txBody>
        </p:sp>
        <p:pic>
          <p:nvPicPr>
            <p:cNvPr id="9" name="Picture 282">
              <a:extLst>
                <a:ext uri="{FF2B5EF4-FFF2-40B4-BE49-F238E27FC236}">
                  <a16:creationId xmlns:a16="http://schemas.microsoft.com/office/drawing/2014/main" id="{3301E579-F70F-CAFD-FC24-97A27B30F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808"/>
              <a:ext cx="1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281">
              <a:extLst>
                <a:ext uri="{FF2B5EF4-FFF2-40B4-BE49-F238E27FC236}">
                  <a16:creationId xmlns:a16="http://schemas.microsoft.com/office/drawing/2014/main" id="{BC1A90E8-86CE-B3C7-3286-E357D4FB0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" y="675"/>
              <a:ext cx="533" cy="792"/>
            </a:xfrm>
            <a:custGeom>
              <a:avLst/>
              <a:gdLst>
                <a:gd name="T0" fmla="+- 0 386 101"/>
                <a:gd name="T1" fmla="*/ T0 w 533"/>
                <a:gd name="T2" fmla="+- 0 1418 675"/>
                <a:gd name="T3" fmla="*/ 1418 h 792"/>
                <a:gd name="T4" fmla="+- 0 415 101"/>
                <a:gd name="T5" fmla="*/ T4 w 533"/>
                <a:gd name="T6" fmla="+- 0 1463 675"/>
                <a:gd name="T7" fmla="*/ 1463 h 792"/>
                <a:gd name="T8" fmla="+- 0 468 101"/>
                <a:gd name="T9" fmla="*/ T8 w 533"/>
                <a:gd name="T10" fmla="+- 0 1452 675"/>
                <a:gd name="T11" fmla="*/ 1452 h 792"/>
                <a:gd name="T12" fmla="+- 0 578 101"/>
                <a:gd name="T13" fmla="*/ T12 w 533"/>
                <a:gd name="T14" fmla="+- 0 1418 675"/>
                <a:gd name="T15" fmla="*/ 1418 h 792"/>
                <a:gd name="T16" fmla="+- 0 578 101"/>
                <a:gd name="T17" fmla="*/ T16 w 533"/>
                <a:gd name="T18" fmla="+- 0 1272 675"/>
                <a:gd name="T19" fmla="*/ 1272 h 792"/>
                <a:gd name="T20" fmla="+- 0 563 101"/>
                <a:gd name="T21" fmla="*/ T20 w 533"/>
                <a:gd name="T22" fmla="+- 0 1162 675"/>
                <a:gd name="T23" fmla="*/ 1162 h 792"/>
                <a:gd name="T24" fmla="+- 0 486 101"/>
                <a:gd name="T25" fmla="*/ T24 w 533"/>
                <a:gd name="T26" fmla="+- 0 1437 675"/>
                <a:gd name="T27" fmla="*/ 1437 h 792"/>
                <a:gd name="T28" fmla="+- 0 530 101"/>
                <a:gd name="T29" fmla="*/ T28 w 533"/>
                <a:gd name="T30" fmla="+- 0 1467 675"/>
                <a:gd name="T31" fmla="*/ 1467 h 792"/>
                <a:gd name="T32" fmla="+- 0 575 101"/>
                <a:gd name="T33" fmla="*/ T32 w 533"/>
                <a:gd name="T34" fmla="+- 0 1437 675"/>
                <a:gd name="T35" fmla="*/ 1437 h 792"/>
                <a:gd name="T36" fmla="+- 0 227 101"/>
                <a:gd name="T37" fmla="*/ T36 w 533"/>
                <a:gd name="T38" fmla="+- 0 1230 675"/>
                <a:gd name="T39" fmla="*/ 1230 h 792"/>
                <a:gd name="T40" fmla="+- 0 231 101"/>
                <a:gd name="T41" fmla="*/ T40 w 533"/>
                <a:gd name="T42" fmla="+- 0 1418 675"/>
                <a:gd name="T43" fmla="*/ 1418 h 792"/>
                <a:gd name="T44" fmla="+- 0 253 101"/>
                <a:gd name="T45" fmla="*/ T44 w 533"/>
                <a:gd name="T46" fmla="+- 0 1463 675"/>
                <a:gd name="T47" fmla="*/ 1463 h 792"/>
                <a:gd name="T48" fmla="+- 0 296 101"/>
                <a:gd name="T49" fmla="*/ T48 w 533"/>
                <a:gd name="T50" fmla="+- 0 1455 675"/>
                <a:gd name="T51" fmla="*/ 1455 h 792"/>
                <a:gd name="T52" fmla="+- 0 305 101"/>
                <a:gd name="T53" fmla="*/ T52 w 533"/>
                <a:gd name="T54" fmla="+- 0 1230 675"/>
                <a:gd name="T55" fmla="*/ 1230 h 792"/>
                <a:gd name="T56" fmla="+- 0 152 101"/>
                <a:gd name="T57" fmla="*/ T56 w 533"/>
                <a:gd name="T58" fmla="+- 0 1418 675"/>
                <a:gd name="T59" fmla="*/ 1418 h 792"/>
                <a:gd name="T60" fmla="+- 0 163 101"/>
                <a:gd name="T61" fmla="*/ T60 w 533"/>
                <a:gd name="T62" fmla="+- 0 1454 675"/>
                <a:gd name="T63" fmla="*/ 1454 h 792"/>
                <a:gd name="T64" fmla="+- 0 204 101"/>
                <a:gd name="T65" fmla="*/ T64 w 533"/>
                <a:gd name="T66" fmla="+- 0 1461 675"/>
                <a:gd name="T67" fmla="*/ 1461 h 792"/>
                <a:gd name="T68" fmla="+- 0 227 101"/>
                <a:gd name="T69" fmla="*/ T68 w 533"/>
                <a:gd name="T70" fmla="+- 0 1418 675"/>
                <a:gd name="T71" fmla="*/ 1418 h 792"/>
                <a:gd name="T72" fmla="+- 0 305 101"/>
                <a:gd name="T73" fmla="*/ T72 w 533"/>
                <a:gd name="T74" fmla="+- 0 1198 675"/>
                <a:gd name="T75" fmla="*/ 1198 h 792"/>
                <a:gd name="T76" fmla="+- 0 130 101"/>
                <a:gd name="T77" fmla="*/ T76 w 533"/>
                <a:gd name="T78" fmla="+- 0 1000 675"/>
                <a:gd name="T79" fmla="*/ 1000 h 792"/>
                <a:gd name="T80" fmla="+- 0 101 101"/>
                <a:gd name="T81" fmla="*/ T80 w 533"/>
                <a:gd name="T82" fmla="+- 0 1198 675"/>
                <a:gd name="T83" fmla="*/ 1198 h 792"/>
                <a:gd name="T84" fmla="+- 0 350 101"/>
                <a:gd name="T85" fmla="*/ T84 w 533"/>
                <a:gd name="T86" fmla="+- 0 1063 675"/>
                <a:gd name="T87" fmla="*/ 1063 h 792"/>
                <a:gd name="T88" fmla="+- 0 338 101"/>
                <a:gd name="T89" fmla="*/ T88 w 533"/>
                <a:gd name="T90" fmla="+- 0 1020 675"/>
                <a:gd name="T91" fmla="*/ 1020 h 792"/>
                <a:gd name="T92" fmla="+- 0 372 101"/>
                <a:gd name="T93" fmla="*/ T92 w 533"/>
                <a:gd name="T94" fmla="+- 0 998 675"/>
                <a:gd name="T95" fmla="*/ 998 h 792"/>
                <a:gd name="T96" fmla="+- 0 284 101"/>
                <a:gd name="T97" fmla="*/ T96 w 533"/>
                <a:gd name="T98" fmla="+- 0 977 675"/>
                <a:gd name="T99" fmla="*/ 977 h 792"/>
                <a:gd name="T100" fmla="+- 0 350 101"/>
                <a:gd name="T101" fmla="*/ T100 w 533"/>
                <a:gd name="T102" fmla="+- 0 1063 675"/>
                <a:gd name="T103" fmla="*/ 1063 h 792"/>
                <a:gd name="T104" fmla="+- 0 305 101"/>
                <a:gd name="T105" fmla="*/ T104 w 533"/>
                <a:gd name="T106" fmla="+- 0 1198 675"/>
                <a:gd name="T107" fmla="*/ 1198 h 792"/>
                <a:gd name="T108" fmla="+- 0 350 101"/>
                <a:gd name="T109" fmla="*/ T108 w 533"/>
                <a:gd name="T110" fmla="+- 0 1063 675"/>
                <a:gd name="T111" fmla="*/ 1063 h 792"/>
                <a:gd name="T112" fmla="+- 0 315 101"/>
                <a:gd name="T113" fmla="*/ T112 w 533"/>
                <a:gd name="T114" fmla="+- 0 1198 675"/>
                <a:gd name="T115" fmla="*/ 1198 h 792"/>
                <a:gd name="T116" fmla="+- 0 563 101"/>
                <a:gd name="T117" fmla="*/ T116 w 533"/>
                <a:gd name="T118" fmla="+- 0 1162 675"/>
                <a:gd name="T119" fmla="*/ 1162 h 792"/>
                <a:gd name="T120" fmla="+- 0 350 101"/>
                <a:gd name="T121" fmla="*/ T120 w 533"/>
                <a:gd name="T122" fmla="+- 0 1063 675"/>
                <a:gd name="T123" fmla="*/ 1063 h 792"/>
                <a:gd name="T124" fmla="+- 0 352 101"/>
                <a:gd name="T125" fmla="*/ T124 w 533"/>
                <a:gd name="T126" fmla="+- 0 1086 675"/>
                <a:gd name="T127" fmla="*/ 1086 h 792"/>
                <a:gd name="T128" fmla="+- 0 565 101"/>
                <a:gd name="T129" fmla="*/ T128 w 533"/>
                <a:gd name="T130" fmla="+- 0 1050 675"/>
                <a:gd name="T131" fmla="*/ 1050 h 792"/>
                <a:gd name="T132" fmla="+- 0 573 101"/>
                <a:gd name="T133" fmla="*/ T132 w 533"/>
                <a:gd name="T134" fmla="+- 0 1004 675"/>
                <a:gd name="T135" fmla="*/ 1004 h 792"/>
                <a:gd name="T136" fmla="+- 0 384 101"/>
                <a:gd name="T137" fmla="*/ T136 w 533"/>
                <a:gd name="T138" fmla="+- 0 1004 675"/>
                <a:gd name="T139" fmla="*/ 1004 h 792"/>
                <a:gd name="T140" fmla="+- 0 612 101"/>
                <a:gd name="T141" fmla="*/ T140 w 533"/>
                <a:gd name="T142" fmla="+- 0 820 675"/>
                <a:gd name="T143" fmla="*/ 820 h 792"/>
                <a:gd name="T144" fmla="+- 0 417 101"/>
                <a:gd name="T145" fmla="*/ T144 w 533"/>
                <a:gd name="T146" fmla="+- 0 683 675"/>
                <a:gd name="T147" fmla="*/ 683 h 792"/>
                <a:gd name="T148" fmla="+- 0 322 101"/>
                <a:gd name="T149" fmla="*/ T148 w 533"/>
                <a:gd name="T150" fmla="+- 0 796 675"/>
                <a:gd name="T151" fmla="*/ 796 h 792"/>
                <a:gd name="T152" fmla="+- 0 372 101"/>
                <a:gd name="T153" fmla="*/ T152 w 533"/>
                <a:gd name="T154" fmla="+- 0 820 675"/>
                <a:gd name="T155" fmla="*/ 820 h 792"/>
                <a:gd name="T156" fmla="+- 0 634 101"/>
                <a:gd name="T157" fmla="*/ T156 w 533"/>
                <a:gd name="T158" fmla="+- 0 801 675"/>
                <a:gd name="T159" fmla="*/ 801 h 792"/>
                <a:gd name="T160" fmla="+- 0 588 101"/>
                <a:gd name="T161" fmla="*/ T160 w 533"/>
                <a:gd name="T162" fmla="+- 0 706 675"/>
                <a:gd name="T163" fmla="*/ 706 h 792"/>
                <a:gd name="T164" fmla="+- 0 612 101"/>
                <a:gd name="T165" fmla="*/ T164 w 533"/>
                <a:gd name="T166" fmla="+- 0 820 675"/>
                <a:gd name="T167" fmla="*/ 820 h 792"/>
                <a:gd name="T168" fmla="+- 0 593 101"/>
                <a:gd name="T169" fmla="*/ T168 w 533"/>
                <a:gd name="T170" fmla="+- 0 848 675"/>
                <a:gd name="T171" fmla="*/ 848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33" h="792">
                  <a:moveTo>
                    <a:pt x="462" y="487"/>
                  </a:moveTo>
                  <a:lnTo>
                    <a:pt x="285" y="487"/>
                  </a:lnTo>
                  <a:lnTo>
                    <a:pt x="285" y="743"/>
                  </a:lnTo>
                  <a:lnTo>
                    <a:pt x="289" y="762"/>
                  </a:lnTo>
                  <a:lnTo>
                    <a:pt x="299" y="777"/>
                  </a:lnTo>
                  <a:lnTo>
                    <a:pt x="314" y="788"/>
                  </a:lnTo>
                  <a:lnTo>
                    <a:pt x="333" y="792"/>
                  </a:lnTo>
                  <a:lnTo>
                    <a:pt x="352" y="788"/>
                  </a:lnTo>
                  <a:lnTo>
                    <a:pt x="367" y="777"/>
                  </a:lnTo>
                  <a:lnTo>
                    <a:pt x="377" y="762"/>
                  </a:lnTo>
                  <a:lnTo>
                    <a:pt x="381" y="743"/>
                  </a:lnTo>
                  <a:lnTo>
                    <a:pt x="477" y="743"/>
                  </a:lnTo>
                  <a:lnTo>
                    <a:pt x="477" y="645"/>
                  </a:lnTo>
                  <a:lnTo>
                    <a:pt x="453" y="645"/>
                  </a:lnTo>
                  <a:lnTo>
                    <a:pt x="477" y="597"/>
                  </a:lnTo>
                  <a:lnTo>
                    <a:pt x="477" y="539"/>
                  </a:lnTo>
                  <a:lnTo>
                    <a:pt x="462" y="539"/>
                  </a:lnTo>
                  <a:lnTo>
                    <a:pt x="462" y="487"/>
                  </a:lnTo>
                  <a:close/>
                  <a:moveTo>
                    <a:pt x="477" y="743"/>
                  </a:moveTo>
                  <a:lnTo>
                    <a:pt x="381" y="743"/>
                  </a:lnTo>
                  <a:lnTo>
                    <a:pt x="385" y="762"/>
                  </a:lnTo>
                  <a:lnTo>
                    <a:pt x="395" y="777"/>
                  </a:lnTo>
                  <a:lnTo>
                    <a:pt x="411" y="788"/>
                  </a:lnTo>
                  <a:lnTo>
                    <a:pt x="429" y="792"/>
                  </a:lnTo>
                  <a:lnTo>
                    <a:pt x="448" y="788"/>
                  </a:lnTo>
                  <a:lnTo>
                    <a:pt x="463" y="777"/>
                  </a:lnTo>
                  <a:lnTo>
                    <a:pt x="474" y="762"/>
                  </a:lnTo>
                  <a:lnTo>
                    <a:pt x="477" y="743"/>
                  </a:lnTo>
                  <a:close/>
                  <a:moveTo>
                    <a:pt x="204" y="555"/>
                  </a:moveTo>
                  <a:lnTo>
                    <a:pt x="126" y="555"/>
                  </a:lnTo>
                  <a:lnTo>
                    <a:pt x="130" y="555"/>
                  </a:lnTo>
                  <a:lnTo>
                    <a:pt x="130" y="597"/>
                  </a:lnTo>
                  <a:lnTo>
                    <a:pt x="130" y="743"/>
                  </a:lnTo>
                  <a:lnTo>
                    <a:pt x="132" y="763"/>
                  </a:lnTo>
                  <a:lnTo>
                    <a:pt x="140" y="779"/>
                  </a:lnTo>
                  <a:lnTo>
                    <a:pt x="152" y="788"/>
                  </a:lnTo>
                  <a:lnTo>
                    <a:pt x="167" y="791"/>
                  </a:lnTo>
                  <a:lnTo>
                    <a:pt x="183" y="788"/>
                  </a:lnTo>
                  <a:lnTo>
                    <a:pt x="195" y="780"/>
                  </a:lnTo>
                  <a:lnTo>
                    <a:pt x="202" y="764"/>
                  </a:lnTo>
                  <a:lnTo>
                    <a:pt x="204" y="743"/>
                  </a:lnTo>
                  <a:lnTo>
                    <a:pt x="204" y="555"/>
                  </a:lnTo>
                  <a:close/>
                  <a:moveTo>
                    <a:pt x="204" y="523"/>
                  </a:moveTo>
                  <a:lnTo>
                    <a:pt x="51" y="523"/>
                  </a:lnTo>
                  <a:lnTo>
                    <a:pt x="51" y="743"/>
                  </a:lnTo>
                  <a:lnTo>
                    <a:pt x="53" y="763"/>
                  </a:lnTo>
                  <a:lnTo>
                    <a:pt x="54" y="764"/>
                  </a:lnTo>
                  <a:lnTo>
                    <a:pt x="62" y="779"/>
                  </a:lnTo>
                  <a:lnTo>
                    <a:pt x="74" y="786"/>
                  </a:lnTo>
                  <a:lnTo>
                    <a:pt x="89" y="789"/>
                  </a:lnTo>
                  <a:lnTo>
                    <a:pt x="103" y="786"/>
                  </a:lnTo>
                  <a:lnTo>
                    <a:pt x="115" y="778"/>
                  </a:lnTo>
                  <a:lnTo>
                    <a:pt x="123" y="763"/>
                  </a:lnTo>
                  <a:lnTo>
                    <a:pt x="126" y="743"/>
                  </a:lnTo>
                  <a:lnTo>
                    <a:pt x="126" y="555"/>
                  </a:lnTo>
                  <a:lnTo>
                    <a:pt x="204" y="555"/>
                  </a:lnTo>
                  <a:lnTo>
                    <a:pt x="204" y="523"/>
                  </a:lnTo>
                  <a:close/>
                  <a:moveTo>
                    <a:pt x="126" y="295"/>
                  </a:moveTo>
                  <a:lnTo>
                    <a:pt x="68" y="302"/>
                  </a:lnTo>
                  <a:lnTo>
                    <a:pt x="29" y="325"/>
                  </a:lnTo>
                  <a:lnTo>
                    <a:pt x="7" y="362"/>
                  </a:lnTo>
                  <a:lnTo>
                    <a:pt x="0" y="416"/>
                  </a:lnTo>
                  <a:lnTo>
                    <a:pt x="0" y="523"/>
                  </a:lnTo>
                  <a:lnTo>
                    <a:pt x="41" y="523"/>
                  </a:lnTo>
                  <a:lnTo>
                    <a:pt x="41" y="388"/>
                  </a:lnTo>
                  <a:lnTo>
                    <a:pt x="249" y="388"/>
                  </a:lnTo>
                  <a:lnTo>
                    <a:pt x="249" y="386"/>
                  </a:lnTo>
                  <a:lnTo>
                    <a:pt x="245" y="364"/>
                  </a:lnTo>
                  <a:lnTo>
                    <a:pt x="237" y="345"/>
                  </a:lnTo>
                  <a:lnTo>
                    <a:pt x="227" y="329"/>
                  </a:lnTo>
                  <a:lnTo>
                    <a:pt x="271" y="329"/>
                  </a:lnTo>
                  <a:lnTo>
                    <a:pt x="271" y="323"/>
                  </a:lnTo>
                  <a:lnTo>
                    <a:pt x="221" y="323"/>
                  </a:lnTo>
                  <a:lnTo>
                    <a:pt x="204" y="311"/>
                  </a:lnTo>
                  <a:lnTo>
                    <a:pt x="183" y="302"/>
                  </a:lnTo>
                  <a:lnTo>
                    <a:pt x="157" y="297"/>
                  </a:lnTo>
                  <a:lnTo>
                    <a:pt x="126" y="295"/>
                  </a:lnTo>
                  <a:close/>
                  <a:moveTo>
                    <a:pt x="249" y="388"/>
                  </a:moveTo>
                  <a:lnTo>
                    <a:pt x="50" y="388"/>
                  </a:lnTo>
                  <a:lnTo>
                    <a:pt x="50" y="523"/>
                  </a:lnTo>
                  <a:lnTo>
                    <a:pt x="204" y="523"/>
                  </a:lnTo>
                  <a:lnTo>
                    <a:pt x="204" y="388"/>
                  </a:lnTo>
                  <a:lnTo>
                    <a:pt x="249" y="388"/>
                  </a:lnTo>
                  <a:close/>
                  <a:moveTo>
                    <a:pt x="249" y="388"/>
                  </a:moveTo>
                  <a:lnTo>
                    <a:pt x="214" y="388"/>
                  </a:lnTo>
                  <a:lnTo>
                    <a:pt x="214" y="523"/>
                  </a:lnTo>
                  <a:lnTo>
                    <a:pt x="251" y="523"/>
                  </a:lnTo>
                  <a:lnTo>
                    <a:pt x="251" y="487"/>
                  </a:lnTo>
                  <a:lnTo>
                    <a:pt x="462" y="487"/>
                  </a:lnTo>
                  <a:lnTo>
                    <a:pt x="462" y="411"/>
                  </a:lnTo>
                  <a:lnTo>
                    <a:pt x="251" y="411"/>
                  </a:lnTo>
                  <a:lnTo>
                    <a:pt x="249" y="388"/>
                  </a:lnTo>
                  <a:close/>
                  <a:moveTo>
                    <a:pt x="472" y="329"/>
                  </a:moveTo>
                  <a:lnTo>
                    <a:pt x="283" y="329"/>
                  </a:lnTo>
                  <a:lnTo>
                    <a:pt x="251" y="411"/>
                  </a:lnTo>
                  <a:lnTo>
                    <a:pt x="462" y="411"/>
                  </a:lnTo>
                  <a:lnTo>
                    <a:pt x="462" y="395"/>
                  </a:lnTo>
                  <a:lnTo>
                    <a:pt x="464" y="375"/>
                  </a:lnTo>
                  <a:lnTo>
                    <a:pt x="467" y="354"/>
                  </a:lnTo>
                  <a:lnTo>
                    <a:pt x="471" y="336"/>
                  </a:lnTo>
                  <a:lnTo>
                    <a:pt x="472" y="329"/>
                  </a:lnTo>
                  <a:close/>
                  <a:moveTo>
                    <a:pt x="511" y="145"/>
                  </a:moveTo>
                  <a:lnTo>
                    <a:pt x="283" y="145"/>
                  </a:lnTo>
                  <a:lnTo>
                    <a:pt x="283" y="329"/>
                  </a:lnTo>
                  <a:lnTo>
                    <a:pt x="473" y="329"/>
                  </a:lnTo>
                  <a:lnTo>
                    <a:pt x="473" y="145"/>
                  </a:lnTo>
                  <a:lnTo>
                    <a:pt x="511" y="145"/>
                  </a:lnTo>
                  <a:close/>
                  <a:moveTo>
                    <a:pt x="377" y="0"/>
                  </a:moveTo>
                  <a:lnTo>
                    <a:pt x="316" y="8"/>
                  </a:lnTo>
                  <a:lnTo>
                    <a:pt x="266" y="31"/>
                  </a:lnTo>
                  <a:lnTo>
                    <a:pt x="233" y="70"/>
                  </a:lnTo>
                  <a:lnTo>
                    <a:pt x="221" y="121"/>
                  </a:lnTo>
                  <a:lnTo>
                    <a:pt x="221" y="323"/>
                  </a:lnTo>
                  <a:lnTo>
                    <a:pt x="271" y="323"/>
                  </a:lnTo>
                  <a:lnTo>
                    <a:pt x="271" y="145"/>
                  </a:lnTo>
                  <a:lnTo>
                    <a:pt x="511" y="145"/>
                  </a:lnTo>
                  <a:lnTo>
                    <a:pt x="516" y="140"/>
                  </a:lnTo>
                  <a:lnTo>
                    <a:pt x="533" y="126"/>
                  </a:lnTo>
                  <a:lnTo>
                    <a:pt x="533" y="121"/>
                  </a:lnTo>
                  <a:lnTo>
                    <a:pt x="520" y="70"/>
                  </a:lnTo>
                  <a:lnTo>
                    <a:pt x="487" y="31"/>
                  </a:lnTo>
                  <a:lnTo>
                    <a:pt x="437" y="8"/>
                  </a:lnTo>
                  <a:lnTo>
                    <a:pt x="377" y="0"/>
                  </a:lnTo>
                  <a:close/>
                  <a:moveTo>
                    <a:pt x="511" y="145"/>
                  </a:moveTo>
                  <a:lnTo>
                    <a:pt x="485" y="145"/>
                  </a:lnTo>
                  <a:lnTo>
                    <a:pt x="485" y="197"/>
                  </a:lnTo>
                  <a:lnTo>
                    <a:pt x="492" y="173"/>
                  </a:lnTo>
                  <a:lnTo>
                    <a:pt x="502" y="155"/>
                  </a:lnTo>
                  <a:lnTo>
                    <a:pt x="511" y="145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/>
            </a:p>
          </p:txBody>
        </p:sp>
        <p:sp>
          <p:nvSpPr>
            <p:cNvPr id="11" name="AutoShape 280">
              <a:extLst>
                <a:ext uri="{FF2B5EF4-FFF2-40B4-BE49-F238E27FC236}">
                  <a16:creationId xmlns:a16="http://schemas.microsoft.com/office/drawing/2014/main" id="{409A4005-4C13-76CE-82C6-F8AB1E2C2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660"/>
              <a:ext cx="317" cy="807"/>
            </a:xfrm>
            <a:custGeom>
              <a:avLst/>
              <a:gdLst>
                <a:gd name="T0" fmla="+- 0 1017 761"/>
                <a:gd name="T1" fmla="*/ T0 w 317"/>
                <a:gd name="T2" fmla="+- 0 1117 660"/>
                <a:gd name="T3" fmla="*/ 1117 h 807"/>
                <a:gd name="T4" fmla="+- 0 920 761"/>
                <a:gd name="T5" fmla="*/ T4 w 317"/>
                <a:gd name="T6" fmla="+- 0 1117 660"/>
                <a:gd name="T7" fmla="*/ 1117 h 807"/>
                <a:gd name="T8" fmla="+- 0 923 761"/>
                <a:gd name="T9" fmla="*/ T8 w 317"/>
                <a:gd name="T10" fmla="+- 0 1117 660"/>
                <a:gd name="T11" fmla="*/ 1117 h 807"/>
                <a:gd name="T12" fmla="+- 0 923 761"/>
                <a:gd name="T13" fmla="*/ T12 w 317"/>
                <a:gd name="T14" fmla="+- 0 1418 660"/>
                <a:gd name="T15" fmla="*/ 1418 h 807"/>
                <a:gd name="T16" fmla="+- 0 926 761"/>
                <a:gd name="T17" fmla="*/ T16 w 317"/>
                <a:gd name="T18" fmla="+- 0 1437 660"/>
                <a:gd name="T19" fmla="*/ 1437 h 807"/>
                <a:gd name="T20" fmla="+- 0 937 761"/>
                <a:gd name="T21" fmla="*/ T20 w 317"/>
                <a:gd name="T22" fmla="+- 0 1452 660"/>
                <a:gd name="T23" fmla="*/ 1452 h 807"/>
                <a:gd name="T24" fmla="+- 0 952 761"/>
                <a:gd name="T25" fmla="*/ T24 w 317"/>
                <a:gd name="T26" fmla="+- 0 1463 660"/>
                <a:gd name="T27" fmla="*/ 1463 h 807"/>
                <a:gd name="T28" fmla="+- 0 970 761"/>
                <a:gd name="T29" fmla="*/ T28 w 317"/>
                <a:gd name="T30" fmla="+- 0 1467 660"/>
                <a:gd name="T31" fmla="*/ 1467 h 807"/>
                <a:gd name="T32" fmla="+- 0 988 761"/>
                <a:gd name="T33" fmla="*/ T32 w 317"/>
                <a:gd name="T34" fmla="+- 0 1463 660"/>
                <a:gd name="T35" fmla="*/ 1463 h 807"/>
                <a:gd name="T36" fmla="+- 0 1003 761"/>
                <a:gd name="T37" fmla="*/ T36 w 317"/>
                <a:gd name="T38" fmla="+- 0 1452 660"/>
                <a:gd name="T39" fmla="*/ 1452 h 807"/>
                <a:gd name="T40" fmla="+- 0 1013 761"/>
                <a:gd name="T41" fmla="*/ T40 w 317"/>
                <a:gd name="T42" fmla="+- 0 1437 660"/>
                <a:gd name="T43" fmla="*/ 1437 h 807"/>
                <a:gd name="T44" fmla="+- 0 1017 761"/>
                <a:gd name="T45" fmla="*/ T44 w 317"/>
                <a:gd name="T46" fmla="+- 0 1418 660"/>
                <a:gd name="T47" fmla="*/ 1418 h 807"/>
                <a:gd name="T48" fmla="+- 0 1017 761"/>
                <a:gd name="T49" fmla="*/ T48 w 317"/>
                <a:gd name="T50" fmla="+- 0 1117 660"/>
                <a:gd name="T51" fmla="*/ 1117 h 807"/>
                <a:gd name="T52" fmla="+- 0 1017 761"/>
                <a:gd name="T53" fmla="*/ T52 w 317"/>
                <a:gd name="T54" fmla="+- 0 808 660"/>
                <a:gd name="T55" fmla="*/ 808 h 807"/>
                <a:gd name="T56" fmla="+- 0 825 761"/>
                <a:gd name="T57" fmla="*/ T56 w 317"/>
                <a:gd name="T58" fmla="+- 0 808 660"/>
                <a:gd name="T59" fmla="*/ 808 h 807"/>
                <a:gd name="T60" fmla="+- 0 825 761"/>
                <a:gd name="T61" fmla="*/ T60 w 317"/>
                <a:gd name="T62" fmla="+- 0 1035 660"/>
                <a:gd name="T63" fmla="*/ 1035 h 807"/>
                <a:gd name="T64" fmla="+- 0 828 761"/>
                <a:gd name="T65" fmla="*/ T64 w 317"/>
                <a:gd name="T66" fmla="+- 0 1046 660"/>
                <a:gd name="T67" fmla="*/ 1046 h 807"/>
                <a:gd name="T68" fmla="+- 0 829 761"/>
                <a:gd name="T69" fmla="*/ T68 w 317"/>
                <a:gd name="T70" fmla="+- 0 1057 660"/>
                <a:gd name="T71" fmla="*/ 1057 h 807"/>
                <a:gd name="T72" fmla="+- 0 829 761"/>
                <a:gd name="T73" fmla="*/ T72 w 317"/>
                <a:gd name="T74" fmla="+- 0 1070 660"/>
                <a:gd name="T75" fmla="*/ 1070 h 807"/>
                <a:gd name="T76" fmla="+- 0 825 761"/>
                <a:gd name="T77" fmla="*/ T76 w 317"/>
                <a:gd name="T78" fmla="+- 0 1213 660"/>
                <a:gd name="T79" fmla="*/ 1213 h 807"/>
                <a:gd name="T80" fmla="+- 0 825 761"/>
                <a:gd name="T81" fmla="*/ T80 w 317"/>
                <a:gd name="T82" fmla="+- 0 1279 660"/>
                <a:gd name="T83" fmla="*/ 1279 h 807"/>
                <a:gd name="T84" fmla="+- 0 848 761"/>
                <a:gd name="T85" fmla="*/ T84 w 317"/>
                <a:gd name="T86" fmla="+- 0 1320 660"/>
                <a:gd name="T87" fmla="*/ 1320 h 807"/>
                <a:gd name="T88" fmla="+- 0 825 761"/>
                <a:gd name="T89" fmla="*/ T88 w 317"/>
                <a:gd name="T90" fmla="+- 0 1320 660"/>
                <a:gd name="T91" fmla="*/ 1320 h 807"/>
                <a:gd name="T92" fmla="+- 0 825 761"/>
                <a:gd name="T93" fmla="*/ T92 w 317"/>
                <a:gd name="T94" fmla="+- 0 1415 660"/>
                <a:gd name="T95" fmla="*/ 1415 h 807"/>
                <a:gd name="T96" fmla="+- 0 829 761"/>
                <a:gd name="T97" fmla="*/ T96 w 317"/>
                <a:gd name="T98" fmla="+- 0 1434 660"/>
                <a:gd name="T99" fmla="*/ 1434 h 807"/>
                <a:gd name="T100" fmla="+- 0 839 761"/>
                <a:gd name="T101" fmla="*/ T100 w 317"/>
                <a:gd name="T102" fmla="+- 0 1450 660"/>
                <a:gd name="T103" fmla="*/ 1450 h 807"/>
                <a:gd name="T104" fmla="+- 0 854 761"/>
                <a:gd name="T105" fmla="*/ T104 w 317"/>
                <a:gd name="T106" fmla="+- 0 1460 660"/>
                <a:gd name="T107" fmla="*/ 1460 h 807"/>
                <a:gd name="T108" fmla="+- 0 872 761"/>
                <a:gd name="T109" fmla="*/ T108 w 317"/>
                <a:gd name="T110" fmla="+- 0 1464 660"/>
                <a:gd name="T111" fmla="*/ 1464 h 807"/>
                <a:gd name="T112" fmla="+- 0 891 761"/>
                <a:gd name="T113" fmla="*/ T112 w 317"/>
                <a:gd name="T114" fmla="+- 0 1460 660"/>
                <a:gd name="T115" fmla="*/ 1460 h 807"/>
                <a:gd name="T116" fmla="+- 0 906 761"/>
                <a:gd name="T117" fmla="*/ T116 w 317"/>
                <a:gd name="T118" fmla="+- 0 1450 660"/>
                <a:gd name="T119" fmla="*/ 1450 h 807"/>
                <a:gd name="T120" fmla="+- 0 916 761"/>
                <a:gd name="T121" fmla="*/ T120 w 317"/>
                <a:gd name="T122" fmla="+- 0 1434 660"/>
                <a:gd name="T123" fmla="*/ 1434 h 807"/>
                <a:gd name="T124" fmla="+- 0 920 761"/>
                <a:gd name="T125" fmla="*/ T124 w 317"/>
                <a:gd name="T126" fmla="+- 0 1415 660"/>
                <a:gd name="T127" fmla="*/ 1415 h 807"/>
                <a:gd name="T128" fmla="+- 0 920 761"/>
                <a:gd name="T129" fmla="*/ T128 w 317"/>
                <a:gd name="T130" fmla="+- 0 1117 660"/>
                <a:gd name="T131" fmla="*/ 1117 h 807"/>
                <a:gd name="T132" fmla="+- 0 1017 761"/>
                <a:gd name="T133" fmla="*/ T132 w 317"/>
                <a:gd name="T134" fmla="+- 0 1117 660"/>
                <a:gd name="T135" fmla="*/ 1117 h 807"/>
                <a:gd name="T136" fmla="+- 0 1017 761"/>
                <a:gd name="T137" fmla="*/ T136 w 317"/>
                <a:gd name="T138" fmla="+- 0 808 660"/>
                <a:gd name="T139" fmla="*/ 808 h 807"/>
                <a:gd name="T140" fmla="+- 0 1078 761"/>
                <a:gd name="T141" fmla="*/ T140 w 317"/>
                <a:gd name="T142" fmla="+- 0 807 660"/>
                <a:gd name="T143" fmla="*/ 807 h 807"/>
                <a:gd name="T144" fmla="+- 0 1029 761"/>
                <a:gd name="T145" fmla="*/ T144 w 317"/>
                <a:gd name="T146" fmla="+- 0 807 660"/>
                <a:gd name="T147" fmla="*/ 807 h 807"/>
                <a:gd name="T148" fmla="+- 0 1029 761"/>
                <a:gd name="T149" fmla="*/ T148 w 317"/>
                <a:gd name="T150" fmla="+- 0 1004 660"/>
                <a:gd name="T151" fmla="*/ 1004 h 807"/>
                <a:gd name="T152" fmla="+- 0 1078 761"/>
                <a:gd name="T153" fmla="*/ T152 w 317"/>
                <a:gd name="T154" fmla="+- 0 1004 660"/>
                <a:gd name="T155" fmla="*/ 1004 h 807"/>
                <a:gd name="T156" fmla="+- 0 1078 761"/>
                <a:gd name="T157" fmla="*/ T156 w 317"/>
                <a:gd name="T158" fmla="+- 0 807 660"/>
                <a:gd name="T159" fmla="*/ 807 h 807"/>
                <a:gd name="T160" fmla="+- 0 920 761"/>
                <a:gd name="T161" fmla="*/ T160 w 317"/>
                <a:gd name="T162" fmla="+- 0 660 660"/>
                <a:gd name="T163" fmla="*/ 660 h 807"/>
                <a:gd name="T164" fmla="+- 0 858 761"/>
                <a:gd name="T165" fmla="*/ T164 w 317"/>
                <a:gd name="T166" fmla="+- 0 668 660"/>
                <a:gd name="T167" fmla="*/ 668 h 807"/>
                <a:gd name="T168" fmla="+- 0 808 761"/>
                <a:gd name="T169" fmla="*/ T168 w 317"/>
                <a:gd name="T170" fmla="+- 0 692 660"/>
                <a:gd name="T171" fmla="*/ 692 h 807"/>
                <a:gd name="T172" fmla="+- 0 774 761"/>
                <a:gd name="T173" fmla="*/ T172 w 317"/>
                <a:gd name="T174" fmla="+- 0 731 660"/>
                <a:gd name="T175" fmla="*/ 731 h 807"/>
                <a:gd name="T176" fmla="+- 0 761 761"/>
                <a:gd name="T177" fmla="*/ T176 w 317"/>
                <a:gd name="T178" fmla="+- 0 783 660"/>
                <a:gd name="T179" fmla="*/ 783 h 807"/>
                <a:gd name="T180" fmla="+- 0 761 761"/>
                <a:gd name="T181" fmla="*/ T180 w 317"/>
                <a:gd name="T182" fmla="+- 0 798 660"/>
                <a:gd name="T183" fmla="*/ 798 h 807"/>
                <a:gd name="T184" fmla="+- 0 780 761"/>
                <a:gd name="T185" fmla="*/ T184 w 317"/>
                <a:gd name="T186" fmla="+- 0 812 660"/>
                <a:gd name="T187" fmla="*/ 812 h 807"/>
                <a:gd name="T188" fmla="+- 0 793 761"/>
                <a:gd name="T189" fmla="*/ T188 w 317"/>
                <a:gd name="T190" fmla="+- 0 826 660"/>
                <a:gd name="T191" fmla="*/ 826 h 807"/>
                <a:gd name="T192" fmla="+- 0 803 761"/>
                <a:gd name="T193" fmla="*/ T192 w 317"/>
                <a:gd name="T194" fmla="+- 0 844 660"/>
                <a:gd name="T195" fmla="*/ 844 h 807"/>
                <a:gd name="T196" fmla="+- 0 812 761"/>
                <a:gd name="T197" fmla="*/ T196 w 317"/>
                <a:gd name="T198" fmla="+- 0 870 660"/>
                <a:gd name="T199" fmla="*/ 870 h 807"/>
                <a:gd name="T200" fmla="+- 0 813 761"/>
                <a:gd name="T201" fmla="*/ T200 w 317"/>
                <a:gd name="T202" fmla="+- 0 808 660"/>
                <a:gd name="T203" fmla="*/ 808 h 807"/>
                <a:gd name="T204" fmla="+- 0 1017 761"/>
                <a:gd name="T205" fmla="*/ T204 w 317"/>
                <a:gd name="T206" fmla="+- 0 808 660"/>
                <a:gd name="T207" fmla="*/ 808 h 807"/>
                <a:gd name="T208" fmla="+- 0 1017 761"/>
                <a:gd name="T209" fmla="*/ T208 w 317"/>
                <a:gd name="T210" fmla="+- 0 807 660"/>
                <a:gd name="T211" fmla="*/ 807 h 807"/>
                <a:gd name="T212" fmla="+- 0 1078 761"/>
                <a:gd name="T213" fmla="*/ T212 w 317"/>
                <a:gd name="T214" fmla="+- 0 807 660"/>
                <a:gd name="T215" fmla="*/ 807 h 807"/>
                <a:gd name="T216" fmla="+- 0 1078 761"/>
                <a:gd name="T217" fmla="*/ T216 w 317"/>
                <a:gd name="T218" fmla="+- 0 783 660"/>
                <a:gd name="T219" fmla="*/ 783 h 807"/>
                <a:gd name="T220" fmla="+- 0 1066 761"/>
                <a:gd name="T221" fmla="*/ T220 w 317"/>
                <a:gd name="T222" fmla="+- 0 731 660"/>
                <a:gd name="T223" fmla="*/ 731 h 807"/>
                <a:gd name="T224" fmla="+- 0 1032 761"/>
                <a:gd name="T225" fmla="*/ T224 w 317"/>
                <a:gd name="T226" fmla="+- 0 692 660"/>
                <a:gd name="T227" fmla="*/ 692 h 807"/>
                <a:gd name="T228" fmla="+- 0 981 761"/>
                <a:gd name="T229" fmla="*/ T228 w 317"/>
                <a:gd name="T230" fmla="+- 0 668 660"/>
                <a:gd name="T231" fmla="*/ 668 h 807"/>
                <a:gd name="T232" fmla="+- 0 920 761"/>
                <a:gd name="T233" fmla="*/ T232 w 317"/>
                <a:gd name="T234" fmla="+- 0 660 660"/>
                <a:gd name="T235" fmla="*/ 660 h 8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17" h="807">
                  <a:moveTo>
                    <a:pt x="256" y="457"/>
                  </a:moveTo>
                  <a:lnTo>
                    <a:pt x="159" y="457"/>
                  </a:lnTo>
                  <a:lnTo>
                    <a:pt x="162" y="457"/>
                  </a:lnTo>
                  <a:lnTo>
                    <a:pt x="162" y="758"/>
                  </a:lnTo>
                  <a:lnTo>
                    <a:pt x="165" y="777"/>
                  </a:lnTo>
                  <a:lnTo>
                    <a:pt x="176" y="792"/>
                  </a:lnTo>
                  <a:lnTo>
                    <a:pt x="191" y="803"/>
                  </a:lnTo>
                  <a:lnTo>
                    <a:pt x="209" y="807"/>
                  </a:lnTo>
                  <a:lnTo>
                    <a:pt x="227" y="803"/>
                  </a:lnTo>
                  <a:lnTo>
                    <a:pt x="242" y="792"/>
                  </a:lnTo>
                  <a:lnTo>
                    <a:pt x="252" y="777"/>
                  </a:lnTo>
                  <a:lnTo>
                    <a:pt x="256" y="758"/>
                  </a:lnTo>
                  <a:lnTo>
                    <a:pt x="256" y="457"/>
                  </a:lnTo>
                  <a:close/>
                  <a:moveTo>
                    <a:pt x="256" y="148"/>
                  </a:moveTo>
                  <a:lnTo>
                    <a:pt x="64" y="148"/>
                  </a:lnTo>
                  <a:lnTo>
                    <a:pt x="64" y="375"/>
                  </a:lnTo>
                  <a:lnTo>
                    <a:pt x="67" y="386"/>
                  </a:lnTo>
                  <a:lnTo>
                    <a:pt x="68" y="397"/>
                  </a:lnTo>
                  <a:lnTo>
                    <a:pt x="68" y="410"/>
                  </a:lnTo>
                  <a:lnTo>
                    <a:pt x="64" y="553"/>
                  </a:lnTo>
                  <a:lnTo>
                    <a:pt x="64" y="619"/>
                  </a:lnTo>
                  <a:lnTo>
                    <a:pt x="87" y="660"/>
                  </a:lnTo>
                  <a:lnTo>
                    <a:pt x="64" y="660"/>
                  </a:lnTo>
                  <a:lnTo>
                    <a:pt x="64" y="755"/>
                  </a:lnTo>
                  <a:lnTo>
                    <a:pt x="68" y="774"/>
                  </a:lnTo>
                  <a:lnTo>
                    <a:pt x="78" y="790"/>
                  </a:lnTo>
                  <a:lnTo>
                    <a:pt x="93" y="800"/>
                  </a:lnTo>
                  <a:lnTo>
                    <a:pt x="111" y="804"/>
                  </a:lnTo>
                  <a:lnTo>
                    <a:pt x="130" y="800"/>
                  </a:lnTo>
                  <a:lnTo>
                    <a:pt x="145" y="790"/>
                  </a:lnTo>
                  <a:lnTo>
                    <a:pt x="155" y="774"/>
                  </a:lnTo>
                  <a:lnTo>
                    <a:pt x="159" y="755"/>
                  </a:lnTo>
                  <a:lnTo>
                    <a:pt x="159" y="457"/>
                  </a:lnTo>
                  <a:lnTo>
                    <a:pt x="256" y="457"/>
                  </a:lnTo>
                  <a:lnTo>
                    <a:pt x="256" y="148"/>
                  </a:lnTo>
                  <a:close/>
                  <a:moveTo>
                    <a:pt x="317" y="147"/>
                  </a:moveTo>
                  <a:lnTo>
                    <a:pt x="268" y="147"/>
                  </a:lnTo>
                  <a:lnTo>
                    <a:pt x="268" y="344"/>
                  </a:lnTo>
                  <a:lnTo>
                    <a:pt x="317" y="344"/>
                  </a:lnTo>
                  <a:lnTo>
                    <a:pt x="317" y="147"/>
                  </a:lnTo>
                  <a:close/>
                  <a:moveTo>
                    <a:pt x="159" y="0"/>
                  </a:moveTo>
                  <a:lnTo>
                    <a:pt x="97" y="8"/>
                  </a:lnTo>
                  <a:lnTo>
                    <a:pt x="47" y="32"/>
                  </a:lnTo>
                  <a:lnTo>
                    <a:pt x="13" y="71"/>
                  </a:lnTo>
                  <a:lnTo>
                    <a:pt x="0" y="123"/>
                  </a:lnTo>
                  <a:lnTo>
                    <a:pt x="0" y="138"/>
                  </a:lnTo>
                  <a:lnTo>
                    <a:pt x="19" y="152"/>
                  </a:lnTo>
                  <a:lnTo>
                    <a:pt x="32" y="166"/>
                  </a:lnTo>
                  <a:lnTo>
                    <a:pt x="42" y="184"/>
                  </a:lnTo>
                  <a:lnTo>
                    <a:pt x="51" y="210"/>
                  </a:lnTo>
                  <a:lnTo>
                    <a:pt x="52" y="148"/>
                  </a:lnTo>
                  <a:lnTo>
                    <a:pt x="256" y="148"/>
                  </a:lnTo>
                  <a:lnTo>
                    <a:pt x="256" y="147"/>
                  </a:lnTo>
                  <a:lnTo>
                    <a:pt x="317" y="147"/>
                  </a:lnTo>
                  <a:lnTo>
                    <a:pt x="317" y="123"/>
                  </a:lnTo>
                  <a:lnTo>
                    <a:pt x="305" y="71"/>
                  </a:lnTo>
                  <a:lnTo>
                    <a:pt x="271" y="32"/>
                  </a:lnTo>
                  <a:lnTo>
                    <a:pt x="220" y="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/>
            </a:p>
          </p:txBody>
        </p:sp>
      </p:grp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786E69CB-2D3C-4642-1A59-1EBCBE2D5C1D}"/>
              </a:ext>
            </a:extLst>
          </p:cNvPr>
          <p:cNvSpPr txBox="1"/>
          <p:nvPr/>
        </p:nvSpPr>
        <p:spPr>
          <a:xfrm>
            <a:off x="5226244" y="4137754"/>
            <a:ext cx="16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Obiteljske</a:t>
            </a:r>
            <a:r>
              <a:rPr lang="hr-HR" dirty="0"/>
              <a:t> kuće</a:t>
            </a:r>
          </a:p>
        </p:txBody>
      </p:sp>
      <p:graphicFrame>
        <p:nvGraphicFramePr>
          <p:cNvPr id="34" name="Tablica 34">
            <a:extLst>
              <a:ext uri="{FF2B5EF4-FFF2-40B4-BE49-F238E27FC236}">
                <a16:creationId xmlns:a16="http://schemas.microsoft.com/office/drawing/2014/main" id="{83ABEB96-7512-4568-B94A-3E611791B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86145"/>
              </p:ext>
            </p:extLst>
          </p:nvPr>
        </p:nvGraphicFramePr>
        <p:xfrm>
          <a:off x="3755816" y="4669249"/>
          <a:ext cx="517386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85">
                  <a:extLst>
                    <a:ext uri="{9D8B030D-6E8A-4147-A177-3AD203B41FA5}">
                      <a16:colId xmlns:a16="http://schemas.microsoft.com/office/drawing/2014/main" val="4040422869"/>
                    </a:ext>
                  </a:extLst>
                </a:gridCol>
                <a:gridCol w="3113275">
                  <a:extLst>
                    <a:ext uri="{9D8B030D-6E8A-4147-A177-3AD203B41FA5}">
                      <a16:colId xmlns:a16="http://schemas.microsoft.com/office/drawing/2014/main" val="1017171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za 1 osobu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6.105,25 € / 46.000,00 kn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1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za 2 osobe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6.901,59 € / 52.000,00 kn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89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za 3 osobe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7.830,65 € / 59.000,00 kn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za 4 osobe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8.626,98 € / 65.000,00 kn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8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za 5 osoba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9.423,32 € / 71.000,00 kn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115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4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577232" y="243512"/>
            <a:ext cx="1103753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Ministarstvo prostornoga uređenja, graditeljstva i državne imovine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Ulica Republike Austrije 20, Zagreb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Info telefon: 0800 0017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E-pošta: potres@mpgi.hr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Web: https://mpgi.gov.hr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Međuresorni ured za obnovu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Trg Stjepana Radića 8, Petrinja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Informativni centri „Obnova” 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Ulica kneza Mislava 2, Zagreb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Ulica Ivana Meštrovića 28, Sisak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Trg bana Josipa Jelačića 2, Glina</a:t>
            </a:r>
          </a:p>
          <a:p>
            <a:pPr marL="0" lvl="1" algn="ctr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Trg Stjepana Radića 8, Petrinja</a:t>
            </a:r>
          </a:p>
        </p:txBody>
      </p:sp>
    </p:spTree>
    <p:extLst>
      <p:ext uri="{BB962C8B-B14F-4D97-AF65-F5344CB8AC3E}">
        <p14:creationId xmlns:p14="http://schemas.microsoft.com/office/powerpoint/2010/main" val="30075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65895" y="1285027"/>
            <a:ext cx="111793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MODEL SAMOOBNOVE (NOVČANA POMOĆ) OMOGUĆUJE </a:t>
            </a:r>
            <a:r>
              <a:rPr lang="hr-H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BRŽU REALIZACIJU OBNOVE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JER KORISNICI NOVČANE POMOĆI </a:t>
            </a:r>
            <a:r>
              <a:rPr lang="hr-H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SAMOSTALNO ODLUČUJU O KLJUČNIM KORACIMA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PROVEDBENOG PROCESA.</a:t>
            </a:r>
          </a:p>
          <a:p>
            <a:pPr algn="ctr"/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SAMI BIRAJU PROJEKTANTA, IZVOĐAČA RADOVA I NADZOR, KAO I RAZDOBLJE POČETKA I ZAVRŠETKA RADOVA.</a:t>
            </a:r>
          </a:p>
          <a:p>
            <a:pPr algn="ctr"/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r-H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MINISTARSTVO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OBRAĐUJE ZAHTJEVE ZA OBNOVU, DONOSI RJEŠENJA  I </a:t>
            </a:r>
            <a:r>
              <a:rPr lang="hr-H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ISPLAĆUJE NOVČANI IZNOS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SUKLADNO RAZINI I STUPNJU OŠTEĆENJA ZGRADE.</a:t>
            </a:r>
          </a:p>
        </p:txBody>
      </p:sp>
    </p:spTree>
    <p:extLst>
      <p:ext uri="{BB962C8B-B14F-4D97-AF65-F5344CB8AC3E}">
        <p14:creationId xmlns:p14="http://schemas.microsoft.com/office/powerpoint/2010/main" val="354731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65895" y="1285027"/>
            <a:ext cx="111793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AKO JE PODNESEN ZAHTJEV ZA ORGANIZIRANU OBNOVU, MOŽE SE IZMIJENITI U ZAHTJEV ZA NOVČANU POMOĆ, ODNOSNO</a:t>
            </a:r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PRIJEĆI IZ ORGANIZIRANE OBNOVE U OBNOVU PO MODELU SAMOOBNOVE</a:t>
            </a:r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560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POGODNOSTI SAMOOBNOVE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Uzimajući u obzir vrijeme utrošeno na organizaciju samoobnove, država osigurava 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naknadu za poslove koordinacije samoobnove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u iznosima od:</a:t>
            </a:r>
          </a:p>
        </p:txBody>
      </p:sp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id="{C64C9E5B-8B84-5AEF-9F6C-A16094AAC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95457"/>
              </p:ext>
            </p:extLst>
          </p:nvPr>
        </p:nvGraphicFramePr>
        <p:xfrm>
          <a:off x="422682" y="4447068"/>
          <a:ext cx="5335011" cy="1100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053">
                  <a:extLst>
                    <a:ext uri="{9D8B030D-6E8A-4147-A177-3AD203B41FA5}">
                      <a16:colId xmlns:a16="http://schemas.microsoft.com/office/drawing/2014/main" val="3734655679"/>
                    </a:ext>
                  </a:extLst>
                </a:gridCol>
                <a:gridCol w="2801958">
                  <a:extLst>
                    <a:ext uri="{9D8B030D-6E8A-4147-A177-3AD203B41FA5}">
                      <a16:colId xmlns:a16="http://schemas.microsoft.com/office/drawing/2014/main" val="628661173"/>
                    </a:ext>
                  </a:extLst>
                </a:gridCol>
              </a:tblGrid>
              <a:tr h="550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Konstrukcijska obnova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2.654,46 </a:t>
                      </a: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 / 20.000,00 kn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758747"/>
                  </a:ext>
                </a:extLst>
              </a:tr>
              <a:tr h="550378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Gradnja zamjenske kuće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3.318,07 </a:t>
                      </a: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 / 25.000,00 kn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533689"/>
                  </a:ext>
                </a:extLst>
              </a:tr>
            </a:tbl>
          </a:graphicData>
        </a:graphic>
      </p:graphicFrame>
      <p:grpSp>
        <p:nvGrpSpPr>
          <p:cNvPr id="3" name="Group 279">
            <a:extLst>
              <a:ext uri="{FF2B5EF4-FFF2-40B4-BE49-F238E27FC236}">
                <a16:creationId xmlns:a16="http://schemas.microsoft.com/office/drawing/2014/main" id="{37BEEFB7-45DF-32CF-C3B2-1AE91BE03DAA}"/>
              </a:ext>
            </a:extLst>
          </p:cNvPr>
          <p:cNvGrpSpPr>
            <a:grpSpLocks/>
          </p:cNvGrpSpPr>
          <p:nvPr/>
        </p:nvGrpSpPr>
        <p:grpSpPr bwMode="auto">
          <a:xfrm>
            <a:off x="2901593" y="2852141"/>
            <a:ext cx="822325" cy="931545"/>
            <a:chOff x="0" y="0"/>
            <a:chExt cx="1295" cy="1467"/>
          </a:xfrm>
        </p:grpSpPr>
        <p:sp>
          <p:nvSpPr>
            <p:cNvPr id="4" name="AutoShape 287">
              <a:extLst>
                <a:ext uri="{FF2B5EF4-FFF2-40B4-BE49-F238E27FC236}">
                  <a16:creationId xmlns:a16="http://schemas.microsoft.com/office/drawing/2014/main" id="{9DF0B3AE-21BC-8125-6B38-5A6D23807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95" cy="629"/>
            </a:xfrm>
            <a:custGeom>
              <a:avLst/>
              <a:gdLst>
                <a:gd name="T0" fmla="*/ 843 w 1295"/>
                <a:gd name="T1" fmla="*/ 148 h 629"/>
                <a:gd name="T2" fmla="*/ 647 w 1295"/>
                <a:gd name="T3" fmla="*/ 148 h 629"/>
                <a:gd name="T4" fmla="*/ 1189 w 1295"/>
                <a:gd name="T5" fmla="*/ 613 h 629"/>
                <a:gd name="T6" fmla="*/ 1198 w 1295"/>
                <a:gd name="T7" fmla="*/ 620 h 629"/>
                <a:gd name="T8" fmla="*/ 1209 w 1295"/>
                <a:gd name="T9" fmla="*/ 625 h 629"/>
                <a:gd name="T10" fmla="*/ 1219 w 1295"/>
                <a:gd name="T11" fmla="*/ 627 h 629"/>
                <a:gd name="T12" fmla="*/ 1230 w 1295"/>
                <a:gd name="T13" fmla="*/ 628 h 629"/>
                <a:gd name="T14" fmla="*/ 1244 w 1295"/>
                <a:gd name="T15" fmla="*/ 627 h 629"/>
                <a:gd name="T16" fmla="*/ 1257 w 1295"/>
                <a:gd name="T17" fmla="*/ 623 h 629"/>
                <a:gd name="T18" fmla="*/ 1269 w 1295"/>
                <a:gd name="T19" fmla="*/ 616 h 629"/>
                <a:gd name="T20" fmla="*/ 1279 w 1295"/>
                <a:gd name="T21" fmla="*/ 606 h 629"/>
                <a:gd name="T22" fmla="*/ 1291 w 1295"/>
                <a:gd name="T23" fmla="*/ 584 h 629"/>
                <a:gd name="T24" fmla="*/ 1294 w 1295"/>
                <a:gd name="T25" fmla="*/ 560 h 629"/>
                <a:gd name="T26" fmla="*/ 1288 w 1295"/>
                <a:gd name="T27" fmla="*/ 536 h 629"/>
                <a:gd name="T28" fmla="*/ 1272 w 1295"/>
                <a:gd name="T29" fmla="*/ 516 h 629"/>
                <a:gd name="T30" fmla="*/ 843 w 1295"/>
                <a:gd name="T31" fmla="*/ 148 h 629"/>
                <a:gd name="T32" fmla="*/ 404 w 1295"/>
                <a:gd name="T33" fmla="*/ 54 h 629"/>
                <a:gd name="T34" fmla="*/ 153 w 1295"/>
                <a:gd name="T35" fmla="*/ 54 h 629"/>
                <a:gd name="T36" fmla="*/ 153 w 1295"/>
                <a:gd name="T37" fmla="*/ 403 h 629"/>
                <a:gd name="T38" fmla="*/ 22 w 1295"/>
                <a:gd name="T39" fmla="*/ 516 h 629"/>
                <a:gd name="T40" fmla="*/ 6 w 1295"/>
                <a:gd name="T41" fmla="*/ 536 h 629"/>
                <a:gd name="T42" fmla="*/ 0 w 1295"/>
                <a:gd name="T43" fmla="*/ 560 h 629"/>
                <a:gd name="T44" fmla="*/ 3 w 1295"/>
                <a:gd name="T45" fmla="*/ 584 h 629"/>
                <a:gd name="T46" fmla="*/ 15 w 1295"/>
                <a:gd name="T47" fmla="*/ 606 h 629"/>
                <a:gd name="T48" fmla="*/ 35 w 1295"/>
                <a:gd name="T49" fmla="*/ 622 h 629"/>
                <a:gd name="T50" fmla="*/ 59 w 1295"/>
                <a:gd name="T51" fmla="*/ 628 h 629"/>
                <a:gd name="T52" fmla="*/ 83 w 1295"/>
                <a:gd name="T53" fmla="*/ 625 h 629"/>
                <a:gd name="T54" fmla="*/ 105 w 1295"/>
                <a:gd name="T55" fmla="*/ 613 h 629"/>
                <a:gd name="T56" fmla="*/ 601 w 1295"/>
                <a:gd name="T57" fmla="*/ 187 h 629"/>
                <a:gd name="T58" fmla="*/ 404 w 1295"/>
                <a:gd name="T59" fmla="*/ 187 h 629"/>
                <a:gd name="T60" fmla="*/ 404 w 1295"/>
                <a:gd name="T61" fmla="*/ 54 h 629"/>
                <a:gd name="T62" fmla="*/ 647 w 1295"/>
                <a:gd name="T63" fmla="*/ 0 h 629"/>
                <a:gd name="T64" fmla="*/ 625 w 1295"/>
                <a:gd name="T65" fmla="*/ 4 h 629"/>
                <a:gd name="T66" fmla="*/ 605 w 1295"/>
                <a:gd name="T67" fmla="*/ 15 h 629"/>
                <a:gd name="T68" fmla="*/ 404 w 1295"/>
                <a:gd name="T69" fmla="*/ 187 h 629"/>
                <a:gd name="T70" fmla="*/ 601 w 1295"/>
                <a:gd name="T71" fmla="*/ 187 h 629"/>
                <a:gd name="T72" fmla="*/ 647 w 1295"/>
                <a:gd name="T73" fmla="*/ 148 h 629"/>
                <a:gd name="T74" fmla="*/ 843 w 1295"/>
                <a:gd name="T75" fmla="*/ 148 h 629"/>
                <a:gd name="T76" fmla="*/ 688 w 1295"/>
                <a:gd name="T77" fmla="*/ 15 h 629"/>
                <a:gd name="T78" fmla="*/ 669 w 1295"/>
                <a:gd name="T79" fmla="*/ 4 h 629"/>
                <a:gd name="T80" fmla="*/ 647 w 1295"/>
                <a:gd name="T8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629">
                  <a:moveTo>
                    <a:pt x="843" y="148"/>
                  </a:moveTo>
                  <a:lnTo>
                    <a:pt x="647" y="148"/>
                  </a:lnTo>
                  <a:lnTo>
                    <a:pt x="1189" y="613"/>
                  </a:lnTo>
                  <a:lnTo>
                    <a:pt x="1198" y="620"/>
                  </a:lnTo>
                  <a:lnTo>
                    <a:pt x="1209" y="625"/>
                  </a:lnTo>
                  <a:lnTo>
                    <a:pt x="1219" y="627"/>
                  </a:lnTo>
                  <a:lnTo>
                    <a:pt x="1230" y="628"/>
                  </a:lnTo>
                  <a:lnTo>
                    <a:pt x="1244" y="627"/>
                  </a:lnTo>
                  <a:lnTo>
                    <a:pt x="1257" y="623"/>
                  </a:lnTo>
                  <a:lnTo>
                    <a:pt x="1269" y="616"/>
                  </a:lnTo>
                  <a:lnTo>
                    <a:pt x="1279" y="606"/>
                  </a:lnTo>
                  <a:lnTo>
                    <a:pt x="1291" y="584"/>
                  </a:lnTo>
                  <a:lnTo>
                    <a:pt x="1294" y="560"/>
                  </a:lnTo>
                  <a:lnTo>
                    <a:pt x="1288" y="536"/>
                  </a:lnTo>
                  <a:lnTo>
                    <a:pt x="1272" y="516"/>
                  </a:lnTo>
                  <a:lnTo>
                    <a:pt x="843" y="148"/>
                  </a:lnTo>
                  <a:close/>
                  <a:moveTo>
                    <a:pt x="404" y="54"/>
                  </a:moveTo>
                  <a:lnTo>
                    <a:pt x="153" y="54"/>
                  </a:lnTo>
                  <a:lnTo>
                    <a:pt x="153" y="403"/>
                  </a:lnTo>
                  <a:lnTo>
                    <a:pt x="22" y="516"/>
                  </a:lnTo>
                  <a:lnTo>
                    <a:pt x="6" y="536"/>
                  </a:lnTo>
                  <a:lnTo>
                    <a:pt x="0" y="560"/>
                  </a:lnTo>
                  <a:lnTo>
                    <a:pt x="3" y="584"/>
                  </a:lnTo>
                  <a:lnTo>
                    <a:pt x="15" y="606"/>
                  </a:lnTo>
                  <a:lnTo>
                    <a:pt x="35" y="622"/>
                  </a:lnTo>
                  <a:lnTo>
                    <a:pt x="59" y="628"/>
                  </a:lnTo>
                  <a:lnTo>
                    <a:pt x="83" y="625"/>
                  </a:lnTo>
                  <a:lnTo>
                    <a:pt x="105" y="613"/>
                  </a:lnTo>
                  <a:lnTo>
                    <a:pt x="601" y="187"/>
                  </a:lnTo>
                  <a:lnTo>
                    <a:pt x="404" y="187"/>
                  </a:lnTo>
                  <a:lnTo>
                    <a:pt x="404" y="54"/>
                  </a:lnTo>
                  <a:close/>
                  <a:moveTo>
                    <a:pt x="647" y="0"/>
                  </a:moveTo>
                  <a:lnTo>
                    <a:pt x="625" y="4"/>
                  </a:lnTo>
                  <a:lnTo>
                    <a:pt x="605" y="15"/>
                  </a:lnTo>
                  <a:lnTo>
                    <a:pt x="404" y="187"/>
                  </a:lnTo>
                  <a:lnTo>
                    <a:pt x="601" y="187"/>
                  </a:lnTo>
                  <a:lnTo>
                    <a:pt x="647" y="148"/>
                  </a:lnTo>
                  <a:lnTo>
                    <a:pt x="843" y="148"/>
                  </a:lnTo>
                  <a:lnTo>
                    <a:pt x="688" y="15"/>
                  </a:lnTo>
                  <a:lnTo>
                    <a:pt x="669" y="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 dirty="0"/>
            </a:p>
          </p:txBody>
        </p:sp>
        <p:pic>
          <p:nvPicPr>
            <p:cNvPr id="5" name="Picture 286">
              <a:extLst>
                <a:ext uri="{FF2B5EF4-FFF2-40B4-BE49-F238E27FC236}">
                  <a16:creationId xmlns:a16="http://schemas.microsoft.com/office/drawing/2014/main" id="{8670FD1C-FE3D-8C9F-429F-2D0356548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445"/>
              <a:ext cx="23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85">
              <a:extLst>
                <a:ext uri="{FF2B5EF4-FFF2-40B4-BE49-F238E27FC236}">
                  <a16:creationId xmlns:a16="http://schemas.microsoft.com/office/drawing/2014/main" id="{6331B72A-F65F-BBFC-7A9B-BA62154E2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44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4">
              <a:extLst>
                <a:ext uri="{FF2B5EF4-FFF2-40B4-BE49-F238E27FC236}">
                  <a16:creationId xmlns:a16="http://schemas.microsoft.com/office/drawing/2014/main" id="{D34BB029-C6EB-3348-70C7-AB46A871B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796"/>
              <a:ext cx="18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283">
              <a:extLst>
                <a:ext uri="{FF2B5EF4-FFF2-40B4-BE49-F238E27FC236}">
                  <a16:creationId xmlns:a16="http://schemas.microsoft.com/office/drawing/2014/main" id="{6ACB4A2B-5D5B-B3AB-2998-3896659DE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973"/>
              <a:ext cx="244" cy="493"/>
            </a:xfrm>
            <a:custGeom>
              <a:avLst/>
              <a:gdLst>
                <a:gd name="T0" fmla="+- 0 768 578"/>
                <a:gd name="T1" fmla="*/ T0 w 244"/>
                <a:gd name="T2" fmla="+- 0 1305 973"/>
                <a:gd name="T3" fmla="*/ 1305 h 493"/>
                <a:gd name="T4" fmla="+- 0 633 578"/>
                <a:gd name="T5" fmla="*/ T4 w 244"/>
                <a:gd name="T6" fmla="+- 0 1305 973"/>
                <a:gd name="T7" fmla="*/ 1305 h 493"/>
                <a:gd name="T8" fmla="+- 0 633 578"/>
                <a:gd name="T9" fmla="*/ T8 w 244"/>
                <a:gd name="T10" fmla="+- 0 1432 973"/>
                <a:gd name="T11" fmla="*/ 1432 h 493"/>
                <a:gd name="T12" fmla="+- 0 635 578"/>
                <a:gd name="T13" fmla="*/ T12 w 244"/>
                <a:gd name="T14" fmla="+- 0 1446 973"/>
                <a:gd name="T15" fmla="*/ 1446 h 493"/>
                <a:gd name="T16" fmla="+- 0 642 578"/>
                <a:gd name="T17" fmla="*/ T16 w 244"/>
                <a:gd name="T18" fmla="+- 0 1457 973"/>
                <a:gd name="T19" fmla="*/ 1457 h 493"/>
                <a:gd name="T20" fmla="+- 0 652 578"/>
                <a:gd name="T21" fmla="*/ T20 w 244"/>
                <a:gd name="T22" fmla="+- 0 1464 973"/>
                <a:gd name="T23" fmla="*/ 1464 h 493"/>
                <a:gd name="T24" fmla="+- 0 667 578"/>
                <a:gd name="T25" fmla="*/ T24 w 244"/>
                <a:gd name="T26" fmla="+- 0 1466 973"/>
                <a:gd name="T27" fmla="*/ 1466 h 493"/>
                <a:gd name="T28" fmla="+- 0 681 578"/>
                <a:gd name="T29" fmla="*/ T28 w 244"/>
                <a:gd name="T30" fmla="+- 0 1464 973"/>
                <a:gd name="T31" fmla="*/ 1464 h 493"/>
                <a:gd name="T32" fmla="+- 0 691 578"/>
                <a:gd name="T33" fmla="*/ T32 w 244"/>
                <a:gd name="T34" fmla="+- 0 1457 973"/>
                <a:gd name="T35" fmla="*/ 1457 h 493"/>
                <a:gd name="T36" fmla="+- 0 698 578"/>
                <a:gd name="T37" fmla="*/ T36 w 244"/>
                <a:gd name="T38" fmla="+- 0 1446 973"/>
                <a:gd name="T39" fmla="*/ 1446 h 493"/>
                <a:gd name="T40" fmla="+- 0 700 578"/>
                <a:gd name="T41" fmla="*/ T40 w 244"/>
                <a:gd name="T42" fmla="+- 0 1432 973"/>
                <a:gd name="T43" fmla="*/ 1432 h 493"/>
                <a:gd name="T44" fmla="+- 0 768 578"/>
                <a:gd name="T45" fmla="*/ T44 w 244"/>
                <a:gd name="T46" fmla="+- 0 1432 973"/>
                <a:gd name="T47" fmla="*/ 1432 h 493"/>
                <a:gd name="T48" fmla="+- 0 768 578"/>
                <a:gd name="T49" fmla="*/ T48 w 244"/>
                <a:gd name="T50" fmla="+- 0 1305 973"/>
                <a:gd name="T51" fmla="*/ 1305 h 493"/>
                <a:gd name="T52" fmla="+- 0 768 578"/>
                <a:gd name="T53" fmla="*/ T52 w 244"/>
                <a:gd name="T54" fmla="+- 0 1432 973"/>
                <a:gd name="T55" fmla="*/ 1432 h 493"/>
                <a:gd name="T56" fmla="+- 0 700 578"/>
                <a:gd name="T57" fmla="*/ T56 w 244"/>
                <a:gd name="T58" fmla="+- 0 1432 973"/>
                <a:gd name="T59" fmla="*/ 1432 h 493"/>
                <a:gd name="T60" fmla="+- 0 703 578"/>
                <a:gd name="T61" fmla="*/ T60 w 244"/>
                <a:gd name="T62" fmla="+- 0 1446 973"/>
                <a:gd name="T63" fmla="*/ 1446 h 493"/>
                <a:gd name="T64" fmla="+- 0 709 578"/>
                <a:gd name="T65" fmla="*/ T64 w 244"/>
                <a:gd name="T66" fmla="+- 0 1457 973"/>
                <a:gd name="T67" fmla="*/ 1457 h 493"/>
                <a:gd name="T68" fmla="+- 0 720 578"/>
                <a:gd name="T69" fmla="*/ T68 w 244"/>
                <a:gd name="T70" fmla="+- 0 1464 973"/>
                <a:gd name="T71" fmla="*/ 1464 h 493"/>
                <a:gd name="T72" fmla="+- 0 734 578"/>
                <a:gd name="T73" fmla="*/ T72 w 244"/>
                <a:gd name="T74" fmla="+- 0 1466 973"/>
                <a:gd name="T75" fmla="*/ 1466 h 493"/>
                <a:gd name="T76" fmla="+- 0 748 578"/>
                <a:gd name="T77" fmla="*/ T76 w 244"/>
                <a:gd name="T78" fmla="+- 0 1464 973"/>
                <a:gd name="T79" fmla="*/ 1464 h 493"/>
                <a:gd name="T80" fmla="+- 0 759 578"/>
                <a:gd name="T81" fmla="*/ T80 w 244"/>
                <a:gd name="T82" fmla="+- 0 1457 973"/>
                <a:gd name="T83" fmla="*/ 1457 h 493"/>
                <a:gd name="T84" fmla="+- 0 765 578"/>
                <a:gd name="T85" fmla="*/ T84 w 244"/>
                <a:gd name="T86" fmla="+- 0 1446 973"/>
                <a:gd name="T87" fmla="*/ 1446 h 493"/>
                <a:gd name="T88" fmla="+- 0 768 578"/>
                <a:gd name="T89" fmla="*/ T88 w 244"/>
                <a:gd name="T90" fmla="+- 0 1432 973"/>
                <a:gd name="T91" fmla="*/ 1432 h 493"/>
                <a:gd name="T92" fmla="+- 0 761 578"/>
                <a:gd name="T93" fmla="*/ T92 w 244"/>
                <a:gd name="T94" fmla="+- 0 1198 973"/>
                <a:gd name="T95" fmla="*/ 1198 h 493"/>
                <a:gd name="T96" fmla="+- 0 634 578"/>
                <a:gd name="T97" fmla="*/ T96 w 244"/>
                <a:gd name="T98" fmla="+- 0 1198 973"/>
                <a:gd name="T99" fmla="*/ 1198 h 493"/>
                <a:gd name="T100" fmla="+- 0 579 578"/>
                <a:gd name="T101" fmla="*/ T100 w 244"/>
                <a:gd name="T102" fmla="+- 0 1305 973"/>
                <a:gd name="T103" fmla="*/ 1305 h 493"/>
                <a:gd name="T104" fmla="+- 0 822 578"/>
                <a:gd name="T105" fmla="*/ T104 w 244"/>
                <a:gd name="T106" fmla="+- 0 1305 973"/>
                <a:gd name="T107" fmla="*/ 1305 h 493"/>
                <a:gd name="T108" fmla="+- 0 761 578"/>
                <a:gd name="T109" fmla="*/ T108 w 244"/>
                <a:gd name="T110" fmla="+- 0 1198 973"/>
                <a:gd name="T111" fmla="*/ 1198 h 493"/>
                <a:gd name="T112" fmla="+- 0 696 578"/>
                <a:gd name="T113" fmla="*/ T112 w 244"/>
                <a:gd name="T114" fmla="+- 0 973 973"/>
                <a:gd name="T115" fmla="*/ 973 h 493"/>
                <a:gd name="T116" fmla="+- 0 646 578"/>
                <a:gd name="T117" fmla="*/ T116 w 244"/>
                <a:gd name="T118" fmla="+- 0 980 973"/>
                <a:gd name="T119" fmla="*/ 980 h 493"/>
                <a:gd name="T120" fmla="+- 0 609 578"/>
                <a:gd name="T121" fmla="*/ T120 w 244"/>
                <a:gd name="T122" fmla="+- 0 999 973"/>
                <a:gd name="T123" fmla="*/ 999 h 493"/>
                <a:gd name="T124" fmla="+- 0 586 578"/>
                <a:gd name="T125" fmla="*/ T124 w 244"/>
                <a:gd name="T126" fmla="+- 0 1029 973"/>
                <a:gd name="T127" fmla="*/ 1029 h 493"/>
                <a:gd name="T128" fmla="+- 0 578 578"/>
                <a:gd name="T129" fmla="*/ T128 w 244"/>
                <a:gd name="T130" fmla="+- 0 1070 973"/>
                <a:gd name="T131" fmla="*/ 1070 h 493"/>
                <a:gd name="T132" fmla="+- 0 578 578"/>
                <a:gd name="T133" fmla="*/ T132 w 244"/>
                <a:gd name="T134" fmla="+- 0 1198 973"/>
                <a:gd name="T135" fmla="*/ 1198 h 493"/>
                <a:gd name="T136" fmla="+- 0 624 578"/>
                <a:gd name="T137" fmla="*/ T136 w 244"/>
                <a:gd name="T138" fmla="+- 0 1198 973"/>
                <a:gd name="T139" fmla="*/ 1198 h 493"/>
                <a:gd name="T140" fmla="+- 0 624 578"/>
                <a:gd name="T141" fmla="*/ T140 w 244"/>
                <a:gd name="T142" fmla="+- 0 1071 973"/>
                <a:gd name="T143" fmla="*/ 1071 h 493"/>
                <a:gd name="T144" fmla="+- 0 814 578"/>
                <a:gd name="T145" fmla="*/ T144 w 244"/>
                <a:gd name="T146" fmla="+- 0 1071 973"/>
                <a:gd name="T147" fmla="*/ 1071 h 493"/>
                <a:gd name="T148" fmla="+- 0 814 578"/>
                <a:gd name="T149" fmla="*/ T148 w 244"/>
                <a:gd name="T150" fmla="+- 0 1070 973"/>
                <a:gd name="T151" fmla="*/ 1070 h 493"/>
                <a:gd name="T152" fmla="+- 0 806 578"/>
                <a:gd name="T153" fmla="*/ T152 w 244"/>
                <a:gd name="T154" fmla="+- 0 1029 973"/>
                <a:gd name="T155" fmla="*/ 1029 h 493"/>
                <a:gd name="T156" fmla="+- 0 784 578"/>
                <a:gd name="T157" fmla="*/ T156 w 244"/>
                <a:gd name="T158" fmla="+- 0 999 973"/>
                <a:gd name="T159" fmla="*/ 999 h 493"/>
                <a:gd name="T160" fmla="+- 0 747 578"/>
                <a:gd name="T161" fmla="*/ T160 w 244"/>
                <a:gd name="T162" fmla="+- 0 980 973"/>
                <a:gd name="T163" fmla="*/ 980 h 493"/>
                <a:gd name="T164" fmla="+- 0 696 578"/>
                <a:gd name="T165" fmla="*/ T164 w 244"/>
                <a:gd name="T166" fmla="+- 0 973 973"/>
                <a:gd name="T167" fmla="*/ 973 h 493"/>
                <a:gd name="T168" fmla="+- 0 814 578"/>
                <a:gd name="T169" fmla="*/ T168 w 244"/>
                <a:gd name="T170" fmla="+- 0 1071 973"/>
                <a:gd name="T171" fmla="*/ 1071 h 493"/>
                <a:gd name="T172" fmla="+- 0 633 578"/>
                <a:gd name="T173" fmla="*/ T172 w 244"/>
                <a:gd name="T174" fmla="+- 0 1071 973"/>
                <a:gd name="T175" fmla="*/ 1071 h 493"/>
                <a:gd name="T176" fmla="+- 0 633 578"/>
                <a:gd name="T177" fmla="*/ T176 w 244"/>
                <a:gd name="T178" fmla="+- 0 1198 973"/>
                <a:gd name="T179" fmla="*/ 1198 h 493"/>
                <a:gd name="T180" fmla="+- 0 761 578"/>
                <a:gd name="T181" fmla="*/ T180 w 244"/>
                <a:gd name="T182" fmla="+- 0 1198 973"/>
                <a:gd name="T183" fmla="*/ 1198 h 493"/>
                <a:gd name="T184" fmla="+- 0 761 578"/>
                <a:gd name="T185" fmla="*/ T184 w 244"/>
                <a:gd name="T186" fmla="+- 0 1071 973"/>
                <a:gd name="T187" fmla="*/ 1071 h 493"/>
                <a:gd name="T188" fmla="+- 0 814 578"/>
                <a:gd name="T189" fmla="*/ T188 w 244"/>
                <a:gd name="T190" fmla="+- 0 1071 973"/>
                <a:gd name="T191" fmla="*/ 1071 h 493"/>
                <a:gd name="T192" fmla="+- 0 814 578"/>
                <a:gd name="T193" fmla="*/ T192 w 244"/>
                <a:gd name="T194" fmla="+- 0 1071 973"/>
                <a:gd name="T195" fmla="*/ 1071 h 493"/>
                <a:gd name="T196" fmla="+- 0 814 578"/>
                <a:gd name="T197" fmla="*/ T196 w 244"/>
                <a:gd name="T198" fmla="+- 0 1071 973"/>
                <a:gd name="T199" fmla="*/ 1071 h 493"/>
                <a:gd name="T200" fmla="+- 0 771 578"/>
                <a:gd name="T201" fmla="*/ T200 w 244"/>
                <a:gd name="T202" fmla="+- 0 1071 973"/>
                <a:gd name="T203" fmla="*/ 1071 h 493"/>
                <a:gd name="T204" fmla="+- 0 771 578"/>
                <a:gd name="T205" fmla="*/ T204 w 244"/>
                <a:gd name="T206" fmla="+- 0 1198 973"/>
                <a:gd name="T207" fmla="*/ 1198 h 493"/>
                <a:gd name="T208" fmla="+- 0 814 578"/>
                <a:gd name="T209" fmla="*/ T208 w 244"/>
                <a:gd name="T210" fmla="+- 0 1198 973"/>
                <a:gd name="T211" fmla="*/ 1198 h 493"/>
                <a:gd name="T212" fmla="+- 0 814 578"/>
                <a:gd name="T213" fmla="*/ T212 w 244"/>
                <a:gd name="T214" fmla="+- 0 1071 973"/>
                <a:gd name="T215" fmla="*/ 1071 h 4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244" h="493">
                  <a:moveTo>
                    <a:pt x="190" y="332"/>
                  </a:moveTo>
                  <a:lnTo>
                    <a:pt x="55" y="332"/>
                  </a:lnTo>
                  <a:lnTo>
                    <a:pt x="55" y="459"/>
                  </a:lnTo>
                  <a:lnTo>
                    <a:pt x="57" y="473"/>
                  </a:lnTo>
                  <a:lnTo>
                    <a:pt x="64" y="484"/>
                  </a:lnTo>
                  <a:lnTo>
                    <a:pt x="74" y="491"/>
                  </a:lnTo>
                  <a:lnTo>
                    <a:pt x="89" y="493"/>
                  </a:lnTo>
                  <a:lnTo>
                    <a:pt x="103" y="491"/>
                  </a:lnTo>
                  <a:lnTo>
                    <a:pt x="113" y="484"/>
                  </a:lnTo>
                  <a:lnTo>
                    <a:pt x="120" y="473"/>
                  </a:lnTo>
                  <a:lnTo>
                    <a:pt x="122" y="459"/>
                  </a:lnTo>
                  <a:lnTo>
                    <a:pt x="190" y="459"/>
                  </a:lnTo>
                  <a:lnTo>
                    <a:pt x="190" y="332"/>
                  </a:lnTo>
                  <a:close/>
                  <a:moveTo>
                    <a:pt x="190" y="459"/>
                  </a:moveTo>
                  <a:lnTo>
                    <a:pt x="122" y="459"/>
                  </a:lnTo>
                  <a:lnTo>
                    <a:pt x="125" y="473"/>
                  </a:lnTo>
                  <a:lnTo>
                    <a:pt x="131" y="484"/>
                  </a:lnTo>
                  <a:lnTo>
                    <a:pt x="142" y="491"/>
                  </a:lnTo>
                  <a:lnTo>
                    <a:pt x="156" y="493"/>
                  </a:lnTo>
                  <a:lnTo>
                    <a:pt x="170" y="491"/>
                  </a:lnTo>
                  <a:lnTo>
                    <a:pt x="181" y="484"/>
                  </a:lnTo>
                  <a:lnTo>
                    <a:pt x="187" y="473"/>
                  </a:lnTo>
                  <a:lnTo>
                    <a:pt x="190" y="459"/>
                  </a:lnTo>
                  <a:close/>
                  <a:moveTo>
                    <a:pt x="183" y="225"/>
                  </a:moveTo>
                  <a:lnTo>
                    <a:pt x="56" y="225"/>
                  </a:lnTo>
                  <a:lnTo>
                    <a:pt x="1" y="332"/>
                  </a:lnTo>
                  <a:lnTo>
                    <a:pt x="244" y="332"/>
                  </a:lnTo>
                  <a:lnTo>
                    <a:pt x="183" y="225"/>
                  </a:lnTo>
                  <a:close/>
                  <a:moveTo>
                    <a:pt x="118" y="0"/>
                  </a:moveTo>
                  <a:lnTo>
                    <a:pt x="68" y="7"/>
                  </a:lnTo>
                  <a:lnTo>
                    <a:pt x="31" y="26"/>
                  </a:lnTo>
                  <a:lnTo>
                    <a:pt x="8" y="56"/>
                  </a:lnTo>
                  <a:lnTo>
                    <a:pt x="0" y="97"/>
                  </a:lnTo>
                  <a:lnTo>
                    <a:pt x="0" y="225"/>
                  </a:lnTo>
                  <a:lnTo>
                    <a:pt x="46" y="225"/>
                  </a:lnTo>
                  <a:lnTo>
                    <a:pt x="46" y="98"/>
                  </a:lnTo>
                  <a:lnTo>
                    <a:pt x="236" y="98"/>
                  </a:lnTo>
                  <a:lnTo>
                    <a:pt x="236" y="97"/>
                  </a:lnTo>
                  <a:lnTo>
                    <a:pt x="228" y="56"/>
                  </a:lnTo>
                  <a:lnTo>
                    <a:pt x="206" y="26"/>
                  </a:lnTo>
                  <a:lnTo>
                    <a:pt x="169" y="7"/>
                  </a:lnTo>
                  <a:lnTo>
                    <a:pt x="118" y="0"/>
                  </a:lnTo>
                  <a:close/>
                  <a:moveTo>
                    <a:pt x="236" y="98"/>
                  </a:moveTo>
                  <a:lnTo>
                    <a:pt x="55" y="98"/>
                  </a:lnTo>
                  <a:lnTo>
                    <a:pt x="55" y="225"/>
                  </a:lnTo>
                  <a:lnTo>
                    <a:pt x="183" y="225"/>
                  </a:lnTo>
                  <a:lnTo>
                    <a:pt x="183" y="98"/>
                  </a:lnTo>
                  <a:lnTo>
                    <a:pt x="236" y="98"/>
                  </a:lnTo>
                  <a:close/>
                  <a:moveTo>
                    <a:pt x="236" y="98"/>
                  </a:moveTo>
                  <a:lnTo>
                    <a:pt x="193" y="98"/>
                  </a:lnTo>
                  <a:lnTo>
                    <a:pt x="193" y="225"/>
                  </a:lnTo>
                  <a:lnTo>
                    <a:pt x="236" y="225"/>
                  </a:lnTo>
                  <a:lnTo>
                    <a:pt x="236" y="98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 dirty="0"/>
            </a:p>
          </p:txBody>
        </p:sp>
        <p:pic>
          <p:nvPicPr>
            <p:cNvPr id="9" name="Picture 282">
              <a:extLst>
                <a:ext uri="{FF2B5EF4-FFF2-40B4-BE49-F238E27FC236}">
                  <a16:creationId xmlns:a16="http://schemas.microsoft.com/office/drawing/2014/main" id="{3301E579-F70F-CAFD-FC24-97A27B30F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808"/>
              <a:ext cx="1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281">
              <a:extLst>
                <a:ext uri="{FF2B5EF4-FFF2-40B4-BE49-F238E27FC236}">
                  <a16:creationId xmlns:a16="http://schemas.microsoft.com/office/drawing/2014/main" id="{BC1A90E8-86CE-B3C7-3286-E357D4FB0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" y="675"/>
              <a:ext cx="533" cy="792"/>
            </a:xfrm>
            <a:custGeom>
              <a:avLst/>
              <a:gdLst>
                <a:gd name="T0" fmla="+- 0 386 101"/>
                <a:gd name="T1" fmla="*/ T0 w 533"/>
                <a:gd name="T2" fmla="+- 0 1418 675"/>
                <a:gd name="T3" fmla="*/ 1418 h 792"/>
                <a:gd name="T4" fmla="+- 0 415 101"/>
                <a:gd name="T5" fmla="*/ T4 w 533"/>
                <a:gd name="T6" fmla="+- 0 1463 675"/>
                <a:gd name="T7" fmla="*/ 1463 h 792"/>
                <a:gd name="T8" fmla="+- 0 468 101"/>
                <a:gd name="T9" fmla="*/ T8 w 533"/>
                <a:gd name="T10" fmla="+- 0 1452 675"/>
                <a:gd name="T11" fmla="*/ 1452 h 792"/>
                <a:gd name="T12" fmla="+- 0 578 101"/>
                <a:gd name="T13" fmla="*/ T12 w 533"/>
                <a:gd name="T14" fmla="+- 0 1418 675"/>
                <a:gd name="T15" fmla="*/ 1418 h 792"/>
                <a:gd name="T16" fmla="+- 0 578 101"/>
                <a:gd name="T17" fmla="*/ T16 w 533"/>
                <a:gd name="T18" fmla="+- 0 1272 675"/>
                <a:gd name="T19" fmla="*/ 1272 h 792"/>
                <a:gd name="T20" fmla="+- 0 563 101"/>
                <a:gd name="T21" fmla="*/ T20 w 533"/>
                <a:gd name="T22" fmla="+- 0 1162 675"/>
                <a:gd name="T23" fmla="*/ 1162 h 792"/>
                <a:gd name="T24" fmla="+- 0 486 101"/>
                <a:gd name="T25" fmla="*/ T24 w 533"/>
                <a:gd name="T26" fmla="+- 0 1437 675"/>
                <a:gd name="T27" fmla="*/ 1437 h 792"/>
                <a:gd name="T28" fmla="+- 0 530 101"/>
                <a:gd name="T29" fmla="*/ T28 w 533"/>
                <a:gd name="T30" fmla="+- 0 1467 675"/>
                <a:gd name="T31" fmla="*/ 1467 h 792"/>
                <a:gd name="T32" fmla="+- 0 575 101"/>
                <a:gd name="T33" fmla="*/ T32 w 533"/>
                <a:gd name="T34" fmla="+- 0 1437 675"/>
                <a:gd name="T35" fmla="*/ 1437 h 792"/>
                <a:gd name="T36" fmla="+- 0 227 101"/>
                <a:gd name="T37" fmla="*/ T36 w 533"/>
                <a:gd name="T38" fmla="+- 0 1230 675"/>
                <a:gd name="T39" fmla="*/ 1230 h 792"/>
                <a:gd name="T40" fmla="+- 0 231 101"/>
                <a:gd name="T41" fmla="*/ T40 w 533"/>
                <a:gd name="T42" fmla="+- 0 1418 675"/>
                <a:gd name="T43" fmla="*/ 1418 h 792"/>
                <a:gd name="T44" fmla="+- 0 253 101"/>
                <a:gd name="T45" fmla="*/ T44 w 533"/>
                <a:gd name="T46" fmla="+- 0 1463 675"/>
                <a:gd name="T47" fmla="*/ 1463 h 792"/>
                <a:gd name="T48" fmla="+- 0 296 101"/>
                <a:gd name="T49" fmla="*/ T48 w 533"/>
                <a:gd name="T50" fmla="+- 0 1455 675"/>
                <a:gd name="T51" fmla="*/ 1455 h 792"/>
                <a:gd name="T52" fmla="+- 0 305 101"/>
                <a:gd name="T53" fmla="*/ T52 w 533"/>
                <a:gd name="T54" fmla="+- 0 1230 675"/>
                <a:gd name="T55" fmla="*/ 1230 h 792"/>
                <a:gd name="T56" fmla="+- 0 152 101"/>
                <a:gd name="T57" fmla="*/ T56 w 533"/>
                <a:gd name="T58" fmla="+- 0 1418 675"/>
                <a:gd name="T59" fmla="*/ 1418 h 792"/>
                <a:gd name="T60" fmla="+- 0 163 101"/>
                <a:gd name="T61" fmla="*/ T60 w 533"/>
                <a:gd name="T62" fmla="+- 0 1454 675"/>
                <a:gd name="T63" fmla="*/ 1454 h 792"/>
                <a:gd name="T64" fmla="+- 0 204 101"/>
                <a:gd name="T65" fmla="*/ T64 w 533"/>
                <a:gd name="T66" fmla="+- 0 1461 675"/>
                <a:gd name="T67" fmla="*/ 1461 h 792"/>
                <a:gd name="T68" fmla="+- 0 227 101"/>
                <a:gd name="T69" fmla="*/ T68 w 533"/>
                <a:gd name="T70" fmla="+- 0 1418 675"/>
                <a:gd name="T71" fmla="*/ 1418 h 792"/>
                <a:gd name="T72" fmla="+- 0 305 101"/>
                <a:gd name="T73" fmla="*/ T72 w 533"/>
                <a:gd name="T74" fmla="+- 0 1198 675"/>
                <a:gd name="T75" fmla="*/ 1198 h 792"/>
                <a:gd name="T76" fmla="+- 0 130 101"/>
                <a:gd name="T77" fmla="*/ T76 w 533"/>
                <a:gd name="T78" fmla="+- 0 1000 675"/>
                <a:gd name="T79" fmla="*/ 1000 h 792"/>
                <a:gd name="T80" fmla="+- 0 101 101"/>
                <a:gd name="T81" fmla="*/ T80 w 533"/>
                <a:gd name="T82" fmla="+- 0 1198 675"/>
                <a:gd name="T83" fmla="*/ 1198 h 792"/>
                <a:gd name="T84" fmla="+- 0 350 101"/>
                <a:gd name="T85" fmla="*/ T84 w 533"/>
                <a:gd name="T86" fmla="+- 0 1063 675"/>
                <a:gd name="T87" fmla="*/ 1063 h 792"/>
                <a:gd name="T88" fmla="+- 0 338 101"/>
                <a:gd name="T89" fmla="*/ T88 w 533"/>
                <a:gd name="T90" fmla="+- 0 1020 675"/>
                <a:gd name="T91" fmla="*/ 1020 h 792"/>
                <a:gd name="T92" fmla="+- 0 372 101"/>
                <a:gd name="T93" fmla="*/ T92 w 533"/>
                <a:gd name="T94" fmla="+- 0 998 675"/>
                <a:gd name="T95" fmla="*/ 998 h 792"/>
                <a:gd name="T96" fmla="+- 0 284 101"/>
                <a:gd name="T97" fmla="*/ T96 w 533"/>
                <a:gd name="T98" fmla="+- 0 977 675"/>
                <a:gd name="T99" fmla="*/ 977 h 792"/>
                <a:gd name="T100" fmla="+- 0 350 101"/>
                <a:gd name="T101" fmla="*/ T100 w 533"/>
                <a:gd name="T102" fmla="+- 0 1063 675"/>
                <a:gd name="T103" fmla="*/ 1063 h 792"/>
                <a:gd name="T104" fmla="+- 0 305 101"/>
                <a:gd name="T105" fmla="*/ T104 w 533"/>
                <a:gd name="T106" fmla="+- 0 1198 675"/>
                <a:gd name="T107" fmla="*/ 1198 h 792"/>
                <a:gd name="T108" fmla="+- 0 350 101"/>
                <a:gd name="T109" fmla="*/ T108 w 533"/>
                <a:gd name="T110" fmla="+- 0 1063 675"/>
                <a:gd name="T111" fmla="*/ 1063 h 792"/>
                <a:gd name="T112" fmla="+- 0 315 101"/>
                <a:gd name="T113" fmla="*/ T112 w 533"/>
                <a:gd name="T114" fmla="+- 0 1198 675"/>
                <a:gd name="T115" fmla="*/ 1198 h 792"/>
                <a:gd name="T116" fmla="+- 0 563 101"/>
                <a:gd name="T117" fmla="*/ T116 w 533"/>
                <a:gd name="T118" fmla="+- 0 1162 675"/>
                <a:gd name="T119" fmla="*/ 1162 h 792"/>
                <a:gd name="T120" fmla="+- 0 350 101"/>
                <a:gd name="T121" fmla="*/ T120 w 533"/>
                <a:gd name="T122" fmla="+- 0 1063 675"/>
                <a:gd name="T123" fmla="*/ 1063 h 792"/>
                <a:gd name="T124" fmla="+- 0 352 101"/>
                <a:gd name="T125" fmla="*/ T124 w 533"/>
                <a:gd name="T126" fmla="+- 0 1086 675"/>
                <a:gd name="T127" fmla="*/ 1086 h 792"/>
                <a:gd name="T128" fmla="+- 0 565 101"/>
                <a:gd name="T129" fmla="*/ T128 w 533"/>
                <a:gd name="T130" fmla="+- 0 1050 675"/>
                <a:gd name="T131" fmla="*/ 1050 h 792"/>
                <a:gd name="T132" fmla="+- 0 573 101"/>
                <a:gd name="T133" fmla="*/ T132 w 533"/>
                <a:gd name="T134" fmla="+- 0 1004 675"/>
                <a:gd name="T135" fmla="*/ 1004 h 792"/>
                <a:gd name="T136" fmla="+- 0 384 101"/>
                <a:gd name="T137" fmla="*/ T136 w 533"/>
                <a:gd name="T138" fmla="+- 0 1004 675"/>
                <a:gd name="T139" fmla="*/ 1004 h 792"/>
                <a:gd name="T140" fmla="+- 0 612 101"/>
                <a:gd name="T141" fmla="*/ T140 w 533"/>
                <a:gd name="T142" fmla="+- 0 820 675"/>
                <a:gd name="T143" fmla="*/ 820 h 792"/>
                <a:gd name="T144" fmla="+- 0 417 101"/>
                <a:gd name="T145" fmla="*/ T144 w 533"/>
                <a:gd name="T146" fmla="+- 0 683 675"/>
                <a:gd name="T147" fmla="*/ 683 h 792"/>
                <a:gd name="T148" fmla="+- 0 322 101"/>
                <a:gd name="T149" fmla="*/ T148 w 533"/>
                <a:gd name="T150" fmla="+- 0 796 675"/>
                <a:gd name="T151" fmla="*/ 796 h 792"/>
                <a:gd name="T152" fmla="+- 0 372 101"/>
                <a:gd name="T153" fmla="*/ T152 w 533"/>
                <a:gd name="T154" fmla="+- 0 820 675"/>
                <a:gd name="T155" fmla="*/ 820 h 792"/>
                <a:gd name="T156" fmla="+- 0 634 101"/>
                <a:gd name="T157" fmla="*/ T156 w 533"/>
                <a:gd name="T158" fmla="+- 0 801 675"/>
                <a:gd name="T159" fmla="*/ 801 h 792"/>
                <a:gd name="T160" fmla="+- 0 588 101"/>
                <a:gd name="T161" fmla="*/ T160 w 533"/>
                <a:gd name="T162" fmla="+- 0 706 675"/>
                <a:gd name="T163" fmla="*/ 706 h 792"/>
                <a:gd name="T164" fmla="+- 0 612 101"/>
                <a:gd name="T165" fmla="*/ T164 w 533"/>
                <a:gd name="T166" fmla="+- 0 820 675"/>
                <a:gd name="T167" fmla="*/ 820 h 792"/>
                <a:gd name="T168" fmla="+- 0 593 101"/>
                <a:gd name="T169" fmla="*/ T168 w 533"/>
                <a:gd name="T170" fmla="+- 0 848 675"/>
                <a:gd name="T171" fmla="*/ 848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33" h="792">
                  <a:moveTo>
                    <a:pt x="462" y="487"/>
                  </a:moveTo>
                  <a:lnTo>
                    <a:pt x="285" y="487"/>
                  </a:lnTo>
                  <a:lnTo>
                    <a:pt x="285" y="743"/>
                  </a:lnTo>
                  <a:lnTo>
                    <a:pt x="289" y="762"/>
                  </a:lnTo>
                  <a:lnTo>
                    <a:pt x="299" y="777"/>
                  </a:lnTo>
                  <a:lnTo>
                    <a:pt x="314" y="788"/>
                  </a:lnTo>
                  <a:lnTo>
                    <a:pt x="333" y="792"/>
                  </a:lnTo>
                  <a:lnTo>
                    <a:pt x="352" y="788"/>
                  </a:lnTo>
                  <a:lnTo>
                    <a:pt x="367" y="777"/>
                  </a:lnTo>
                  <a:lnTo>
                    <a:pt x="377" y="762"/>
                  </a:lnTo>
                  <a:lnTo>
                    <a:pt x="381" y="743"/>
                  </a:lnTo>
                  <a:lnTo>
                    <a:pt x="477" y="743"/>
                  </a:lnTo>
                  <a:lnTo>
                    <a:pt x="477" y="645"/>
                  </a:lnTo>
                  <a:lnTo>
                    <a:pt x="453" y="645"/>
                  </a:lnTo>
                  <a:lnTo>
                    <a:pt x="477" y="597"/>
                  </a:lnTo>
                  <a:lnTo>
                    <a:pt x="477" y="539"/>
                  </a:lnTo>
                  <a:lnTo>
                    <a:pt x="462" y="539"/>
                  </a:lnTo>
                  <a:lnTo>
                    <a:pt x="462" y="487"/>
                  </a:lnTo>
                  <a:close/>
                  <a:moveTo>
                    <a:pt x="477" y="743"/>
                  </a:moveTo>
                  <a:lnTo>
                    <a:pt x="381" y="743"/>
                  </a:lnTo>
                  <a:lnTo>
                    <a:pt x="385" y="762"/>
                  </a:lnTo>
                  <a:lnTo>
                    <a:pt x="395" y="777"/>
                  </a:lnTo>
                  <a:lnTo>
                    <a:pt x="411" y="788"/>
                  </a:lnTo>
                  <a:lnTo>
                    <a:pt x="429" y="792"/>
                  </a:lnTo>
                  <a:lnTo>
                    <a:pt x="448" y="788"/>
                  </a:lnTo>
                  <a:lnTo>
                    <a:pt x="463" y="777"/>
                  </a:lnTo>
                  <a:lnTo>
                    <a:pt x="474" y="762"/>
                  </a:lnTo>
                  <a:lnTo>
                    <a:pt x="477" y="743"/>
                  </a:lnTo>
                  <a:close/>
                  <a:moveTo>
                    <a:pt x="204" y="555"/>
                  </a:moveTo>
                  <a:lnTo>
                    <a:pt x="126" y="555"/>
                  </a:lnTo>
                  <a:lnTo>
                    <a:pt x="130" y="555"/>
                  </a:lnTo>
                  <a:lnTo>
                    <a:pt x="130" y="597"/>
                  </a:lnTo>
                  <a:lnTo>
                    <a:pt x="130" y="743"/>
                  </a:lnTo>
                  <a:lnTo>
                    <a:pt x="132" y="763"/>
                  </a:lnTo>
                  <a:lnTo>
                    <a:pt x="140" y="779"/>
                  </a:lnTo>
                  <a:lnTo>
                    <a:pt x="152" y="788"/>
                  </a:lnTo>
                  <a:lnTo>
                    <a:pt x="167" y="791"/>
                  </a:lnTo>
                  <a:lnTo>
                    <a:pt x="183" y="788"/>
                  </a:lnTo>
                  <a:lnTo>
                    <a:pt x="195" y="780"/>
                  </a:lnTo>
                  <a:lnTo>
                    <a:pt x="202" y="764"/>
                  </a:lnTo>
                  <a:lnTo>
                    <a:pt x="204" y="743"/>
                  </a:lnTo>
                  <a:lnTo>
                    <a:pt x="204" y="555"/>
                  </a:lnTo>
                  <a:close/>
                  <a:moveTo>
                    <a:pt x="204" y="523"/>
                  </a:moveTo>
                  <a:lnTo>
                    <a:pt x="51" y="523"/>
                  </a:lnTo>
                  <a:lnTo>
                    <a:pt x="51" y="743"/>
                  </a:lnTo>
                  <a:lnTo>
                    <a:pt x="53" y="763"/>
                  </a:lnTo>
                  <a:lnTo>
                    <a:pt x="54" y="764"/>
                  </a:lnTo>
                  <a:lnTo>
                    <a:pt x="62" y="779"/>
                  </a:lnTo>
                  <a:lnTo>
                    <a:pt x="74" y="786"/>
                  </a:lnTo>
                  <a:lnTo>
                    <a:pt x="89" y="789"/>
                  </a:lnTo>
                  <a:lnTo>
                    <a:pt x="103" y="786"/>
                  </a:lnTo>
                  <a:lnTo>
                    <a:pt x="115" y="778"/>
                  </a:lnTo>
                  <a:lnTo>
                    <a:pt x="123" y="763"/>
                  </a:lnTo>
                  <a:lnTo>
                    <a:pt x="126" y="743"/>
                  </a:lnTo>
                  <a:lnTo>
                    <a:pt x="126" y="555"/>
                  </a:lnTo>
                  <a:lnTo>
                    <a:pt x="204" y="555"/>
                  </a:lnTo>
                  <a:lnTo>
                    <a:pt x="204" y="523"/>
                  </a:lnTo>
                  <a:close/>
                  <a:moveTo>
                    <a:pt x="126" y="295"/>
                  </a:moveTo>
                  <a:lnTo>
                    <a:pt x="68" y="302"/>
                  </a:lnTo>
                  <a:lnTo>
                    <a:pt x="29" y="325"/>
                  </a:lnTo>
                  <a:lnTo>
                    <a:pt x="7" y="362"/>
                  </a:lnTo>
                  <a:lnTo>
                    <a:pt x="0" y="416"/>
                  </a:lnTo>
                  <a:lnTo>
                    <a:pt x="0" y="523"/>
                  </a:lnTo>
                  <a:lnTo>
                    <a:pt x="41" y="523"/>
                  </a:lnTo>
                  <a:lnTo>
                    <a:pt x="41" y="388"/>
                  </a:lnTo>
                  <a:lnTo>
                    <a:pt x="249" y="388"/>
                  </a:lnTo>
                  <a:lnTo>
                    <a:pt x="249" y="386"/>
                  </a:lnTo>
                  <a:lnTo>
                    <a:pt x="245" y="364"/>
                  </a:lnTo>
                  <a:lnTo>
                    <a:pt x="237" y="345"/>
                  </a:lnTo>
                  <a:lnTo>
                    <a:pt x="227" y="329"/>
                  </a:lnTo>
                  <a:lnTo>
                    <a:pt x="271" y="329"/>
                  </a:lnTo>
                  <a:lnTo>
                    <a:pt x="271" y="323"/>
                  </a:lnTo>
                  <a:lnTo>
                    <a:pt x="221" y="323"/>
                  </a:lnTo>
                  <a:lnTo>
                    <a:pt x="204" y="311"/>
                  </a:lnTo>
                  <a:lnTo>
                    <a:pt x="183" y="302"/>
                  </a:lnTo>
                  <a:lnTo>
                    <a:pt x="157" y="297"/>
                  </a:lnTo>
                  <a:lnTo>
                    <a:pt x="126" y="295"/>
                  </a:lnTo>
                  <a:close/>
                  <a:moveTo>
                    <a:pt x="249" y="388"/>
                  </a:moveTo>
                  <a:lnTo>
                    <a:pt x="50" y="388"/>
                  </a:lnTo>
                  <a:lnTo>
                    <a:pt x="50" y="523"/>
                  </a:lnTo>
                  <a:lnTo>
                    <a:pt x="204" y="523"/>
                  </a:lnTo>
                  <a:lnTo>
                    <a:pt x="204" y="388"/>
                  </a:lnTo>
                  <a:lnTo>
                    <a:pt x="249" y="388"/>
                  </a:lnTo>
                  <a:close/>
                  <a:moveTo>
                    <a:pt x="249" y="388"/>
                  </a:moveTo>
                  <a:lnTo>
                    <a:pt x="214" y="388"/>
                  </a:lnTo>
                  <a:lnTo>
                    <a:pt x="214" y="523"/>
                  </a:lnTo>
                  <a:lnTo>
                    <a:pt x="251" y="523"/>
                  </a:lnTo>
                  <a:lnTo>
                    <a:pt x="251" y="487"/>
                  </a:lnTo>
                  <a:lnTo>
                    <a:pt x="462" y="487"/>
                  </a:lnTo>
                  <a:lnTo>
                    <a:pt x="462" y="411"/>
                  </a:lnTo>
                  <a:lnTo>
                    <a:pt x="251" y="411"/>
                  </a:lnTo>
                  <a:lnTo>
                    <a:pt x="249" y="388"/>
                  </a:lnTo>
                  <a:close/>
                  <a:moveTo>
                    <a:pt x="472" y="329"/>
                  </a:moveTo>
                  <a:lnTo>
                    <a:pt x="283" y="329"/>
                  </a:lnTo>
                  <a:lnTo>
                    <a:pt x="251" y="411"/>
                  </a:lnTo>
                  <a:lnTo>
                    <a:pt x="462" y="411"/>
                  </a:lnTo>
                  <a:lnTo>
                    <a:pt x="462" y="395"/>
                  </a:lnTo>
                  <a:lnTo>
                    <a:pt x="464" y="375"/>
                  </a:lnTo>
                  <a:lnTo>
                    <a:pt x="467" y="354"/>
                  </a:lnTo>
                  <a:lnTo>
                    <a:pt x="471" y="336"/>
                  </a:lnTo>
                  <a:lnTo>
                    <a:pt x="472" y="329"/>
                  </a:lnTo>
                  <a:close/>
                  <a:moveTo>
                    <a:pt x="511" y="145"/>
                  </a:moveTo>
                  <a:lnTo>
                    <a:pt x="283" y="145"/>
                  </a:lnTo>
                  <a:lnTo>
                    <a:pt x="283" y="329"/>
                  </a:lnTo>
                  <a:lnTo>
                    <a:pt x="473" y="329"/>
                  </a:lnTo>
                  <a:lnTo>
                    <a:pt x="473" y="145"/>
                  </a:lnTo>
                  <a:lnTo>
                    <a:pt x="511" y="145"/>
                  </a:lnTo>
                  <a:close/>
                  <a:moveTo>
                    <a:pt x="377" y="0"/>
                  </a:moveTo>
                  <a:lnTo>
                    <a:pt x="316" y="8"/>
                  </a:lnTo>
                  <a:lnTo>
                    <a:pt x="266" y="31"/>
                  </a:lnTo>
                  <a:lnTo>
                    <a:pt x="233" y="70"/>
                  </a:lnTo>
                  <a:lnTo>
                    <a:pt x="221" y="121"/>
                  </a:lnTo>
                  <a:lnTo>
                    <a:pt x="221" y="323"/>
                  </a:lnTo>
                  <a:lnTo>
                    <a:pt x="271" y="323"/>
                  </a:lnTo>
                  <a:lnTo>
                    <a:pt x="271" y="145"/>
                  </a:lnTo>
                  <a:lnTo>
                    <a:pt x="511" y="145"/>
                  </a:lnTo>
                  <a:lnTo>
                    <a:pt x="516" y="140"/>
                  </a:lnTo>
                  <a:lnTo>
                    <a:pt x="533" y="126"/>
                  </a:lnTo>
                  <a:lnTo>
                    <a:pt x="533" y="121"/>
                  </a:lnTo>
                  <a:lnTo>
                    <a:pt x="520" y="70"/>
                  </a:lnTo>
                  <a:lnTo>
                    <a:pt x="487" y="31"/>
                  </a:lnTo>
                  <a:lnTo>
                    <a:pt x="437" y="8"/>
                  </a:lnTo>
                  <a:lnTo>
                    <a:pt x="377" y="0"/>
                  </a:lnTo>
                  <a:close/>
                  <a:moveTo>
                    <a:pt x="511" y="145"/>
                  </a:moveTo>
                  <a:lnTo>
                    <a:pt x="485" y="145"/>
                  </a:lnTo>
                  <a:lnTo>
                    <a:pt x="485" y="197"/>
                  </a:lnTo>
                  <a:lnTo>
                    <a:pt x="492" y="173"/>
                  </a:lnTo>
                  <a:lnTo>
                    <a:pt x="502" y="155"/>
                  </a:lnTo>
                  <a:lnTo>
                    <a:pt x="511" y="145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 dirty="0"/>
            </a:p>
          </p:txBody>
        </p:sp>
        <p:sp>
          <p:nvSpPr>
            <p:cNvPr id="11" name="AutoShape 280">
              <a:extLst>
                <a:ext uri="{FF2B5EF4-FFF2-40B4-BE49-F238E27FC236}">
                  <a16:creationId xmlns:a16="http://schemas.microsoft.com/office/drawing/2014/main" id="{409A4005-4C13-76CE-82C6-F8AB1E2C2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660"/>
              <a:ext cx="317" cy="807"/>
            </a:xfrm>
            <a:custGeom>
              <a:avLst/>
              <a:gdLst>
                <a:gd name="T0" fmla="+- 0 1017 761"/>
                <a:gd name="T1" fmla="*/ T0 w 317"/>
                <a:gd name="T2" fmla="+- 0 1117 660"/>
                <a:gd name="T3" fmla="*/ 1117 h 807"/>
                <a:gd name="T4" fmla="+- 0 920 761"/>
                <a:gd name="T5" fmla="*/ T4 w 317"/>
                <a:gd name="T6" fmla="+- 0 1117 660"/>
                <a:gd name="T7" fmla="*/ 1117 h 807"/>
                <a:gd name="T8" fmla="+- 0 923 761"/>
                <a:gd name="T9" fmla="*/ T8 w 317"/>
                <a:gd name="T10" fmla="+- 0 1117 660"/>
                <a:gd name="T11" fmla="*/ 1117 h 807"/>
                <a:gd name="T12" fmla="+- 0 923 761"/>
                <a:gd name="T13" fmla="*/ T12 w 317"/>
                <a:gd name="T14" fmla="+- 0 1418 660"/>
                <a:gd name="T15" fmla="*/ 1418 h 807"/>
                <a:gd name="T16" fmla="+- 0 926 761"/>
                <a:gd name="T17" fmla="*/ T16 w 317"/>
                <a:gd name="T18" fmla="+- 0 1437 660"/>
                <a:gd name="T19" fmla="*/ 1437 h 807"/>
                <a:gd name="T20" fmla="+- 0 937 761"/>
                <a:gd name="T21" fmla="*/ T20 w 317"/>
                <a:gd name="T22" fmla="+- 0 1452 660"/>
                <a:gd name="T23" fmla="*/ 1452 h 807"/>
                <a:gd name="T24" fmla="+- 0 952 761"/>
                <a:gd name="T25" fmla="*/ T24 w 317"/>
                <a:gd name="T26" fmla="+- 0 1463 660"/>
                <a:gd name="T27" fmla="*/ 1463 h 807"/>
                <a:gd name="T28" fmla="+- 0 970 761"/>
                <a:gd name="T29" fmla="*/ T28 w 317"/>
                <a:gd name="T30" fmla="+- 0 1467 660"/>
                <a:gd name="T31" fmla="*/ 1467 h 807"/>
                <a:gd name="T32" fmla="+- 0 988 761"/>
                <a:gd name="T33" fmla="*/ T32 w 317"/>
                <a:gd name="T34" fmla="+- 0 1463 660"/>
                <a:gd name="T35" fmla="*/ 1463 h 807"/>
                <a:gd name="T36" fmla="+- 0 1003 761"/>
                <a:gd name="T37" fmla="*/ T36 w 317"/>
                <a:gd name="T38" fmla="+- 0 1452 660"/>
                <a:gd name="T39" fmla="*/ 1452 h 807"/>
                <a:gd name="T40" fmla="+- 0 1013 761"/>
                <a:gd name="T41" fmla="*/ T40 w 317"/>
                <a:gd name="T42" fmla="+- 0 1437 660"/>
                <a:gd name="T43" fmla="*/ 1437 h 807"/>
                <a:gd name="T44" fmla="+- 0 1017 761"/>
                <a:gd name="T45" fmla="*/ T44 w 317"/>
                <a:gd name="T46" fmla="+- 0 1418 660"/>
                <a:gd name="T47" fmla="*/ 1418 h 807"/>
                <a:gd name="T48" fmla="+- 0 1017 761"/>
                <a:gd name="T49" fmla="*/ T48 w 317"/>
                <a:gd name="T50" fmla="+- 0 1117 660"/>
                <a:gd name="T51" fmla="*/ 1117 h 807"/>
                <a:gd name="T52" fmla="+- 0 1017 761"/>
                <a:gd name="T53" fmla="*/ T52 w 317"/>
                <a:gd name="T54" fmla="+- 0 808 660"/>
                <a:gd name="T55" fmla="*/ 808 h 807"/>
                <a:gd name="T56" fmla="+- 0 825 761"/>
                <a:gd name="T57" fmla="*/ T56 w 317"/>
                <a:gd name="T58" fmla="+- 0 808 660"/>
                <a:gd name="T59" fmla="*/ 808 h 807"/>
                <a:gd name="T60" fmla="+- 0 825 761"/>
                <a:gd name="T61" fmla="*/ T60 w 317"/>
                <a:gd name="T62" fmla="+- 0 1035 660"/>
                <a:gd name="T63" fmla="*/ 1035 h 807"/>
                <a:gd name="T64" fmla="+- 0 828 761"/>
                <a:gd name="T65" fmla="*/ T64 w 317"/>
                <a:gd name="T66" fmla="+- 0 1046 660"/>
                <a:gd name="T67" fmla="*/ 1046 h 807"/>
                <a:gd name="T68" fmla="+- 0 829 761"/>
                <a:gd name="T69" fmla="*/ T68 w 317"/>
                <a:gd name="T70" fmla="+- 0 1057 660"/>
                <a:gd name="T71" fmla="*/ 1057 h 807"/>
                <a:gd name="T72" fmla="+- 0 829 761"/>
                <a:gd name="T73" fmla="*/ T72 w 317"/>
                <a:gd name="T74" fmla="+- 0 1070 660"/>
                <a:gd name="T75" fmla="*/ 1070 h 807"/>
                <a:gd name="T76" fmla="+- 0 825 761"/>
                <a:gd name="T77" fmla="*/ T76 w 317"/>
                <a:gd name="T78" fmla="+- 0 1213 660"/>
                <a:gd name="T79" fmla="*/ 1213 h 807"/>
                <a:gd name="T80" fmla="+- 0 825 761"/>
                <a:gd name="T81" fmla="*/ T80 w 317"/>
                <a:gd name="T82" fmla="+- 0 1279 660"/>
                <a:gd name="T83" fmla="*/ 1279 h 807"/>
                <a:gd name="T84" fmla="+- 0 848 761"/>
                <a:gd name="T85" fmla="*/ T84 w 317"/>
                <a:gd name="T86" fmla="+- 0 1320 660"/>
                <a:gd name="T87" fmla="*/ 1320 h 807"/>
                <a:gd name="T88" fmla="+- 0 825 761"/>
                <a:gd name="T89" fmla="*/ T88 w 317"/>
                <a:gd name="T90" fmla="+- 0 1320 660"/>
                <a:gd name="T91" fmla="*/ 1320 h 807"/>
                <a:gd name="T92" fmla="+- 0 825 761"/>
                <a:gd name="T93" fmla="*/ T92 w 317"/>
                <a:gd name="T94" fmla="+- 0 1415 660"/>
                <a:gd name="T95" fmla="*/ 1415 h 807"/>
                <a:gd name="T96" fmla="+- 0 829 761"/>
                <a:gd name="T97" fmla="*/ T96 w 317"/>
                <a:gd name="T98" fmla="+- 0 1434 660"/>
                <a:gd name="T99" fmla="*/ 1434 h 807"/>
                <a:gd name="T100" fmla="+- 0 839 761"/>
                <a:gd name="T101" fmla="*/ T100 w 317"/>
                <a:gd name="T102" fmla="+- 0 1450 660"/>
                <a:gd name="T103" fmla="*/ 1450 h 807"/>
                <a:gd name="T104" fmla="+- 0 854 761"/>
                <a:gd name="T105" fmla="*/ T104 w 317"/>
                <a:gd name="T106" fmla="+- 0 1460 660"/>
                <a:gd name="T107" fmla="*/ 1460 h 807"/>
                <a:gd name="T108" fmla="+- 0 872 761"/>
                <a:gd name="T109" fmla="*/ T108 w 317"/>
                <a:gd name="T110" fmla="+- 0 1464 660"/>
                <a:gd name="T111" fmla="*/ 1464 h 807"/>
                <a:gd name="T112" fmla="+- 0 891 761"/>
                <a:gd name="T113" fmla="*/ T112 w 317"/>
                <a:gd name="T114" fmla="+- 0 1460 660"/>
                <a:gd name="T115" fmla="*/ 1460 h 807"/>
                <a:gd name="T116" fmla="+- 0 906 761"/>
                <a:gd name="T117" fmla="*/ T116 w 317"/>
                <a:gd name="T118" fmla="+- 0 1450 660"/>
                <a:gd name="T119" fmla="*/ 1450 h 807"/>
                <a:gd name="T120" fmla="+- 0 916 761"/>
                <a:gd name="T121" fmla="*/ T120 w 317"/>
                <a:gd name="T122" fmla="+- 0 1434 660"/>
                <a:gd name="T123" fmla="*/ 1434 h 807"/>
                <a:gd name="T124" fmla="+- 0 920 761"/>
                <a:gd name="T125" fmla="*/ T124 w 317"/>
                <a:gd name="T126" fmla="+- 0 1415 660"/>
                <a:gd name="T127" fmla="*/ 1415 h 807"/>
                <a:gd name="T128" fmla="+- 0 920 761"/>
                <a:gd name="T129" fmla="*/ T128 w 317"/>
                <a:gd name="T130" fmla="+- 0 1117 660"/>
                <a:gd name="T131" fmla="*/ 1117 h 807"/>
                <a:gd name="T132" fmla="+- 0 1017 761"/>
                <a:gd name="T133" fmla="*/ T132 w 317"/>
                <a:gd name="T134" fmla="+- 0 1117 660"/>
                <a:gd name="T135" fmla="*/ 1117 h 807"/>
                <a:gd name="T136" fmla="+- 0 1017 761"/>
                <a:gd name="T137" fmla="*/ T136 w 317"/>
                <a:gd name="T138" fmla="+- 0 808 660"/>
                <a:gd name="T139" fmla="*/ 808 h 807"/>
                <a:gd name="T140" fmla="+- 0 1078 761"/>
                <a:gd name="T141" fmla="*/ T140 w 317"/>
                <a:gd name="T142" fmla="+- 0 807 660"/>
                <a:gd name="T143" fmla="*/ 807 h 807"/>
                <a:gd name="T144" fmla="+- 0 1029 761"/>
                <a:gd name="T145" fmla="*/ T144 w 317"/>
                <a:gd name="T146" fmla="+- 0 807 660"/>
                <a:gd name="T147" fmla="*/ 807 h 807"/>
                <a:gd name="T148" fmla="+- 0 1029 761"/>
                <a:gd name="T149" fmla="*/ T148 w 317"/>
                <a:gd name="T150" fmla="+- 0 1004 660"/>
                <a:gd name="T151" fmla="*/ 1004 h 807"/>
                <a:gd name="T152" fmla="+- 0 1078 761"/>
                <a:gd name="T153" fmla="*/ T152 w 317"/>
                <a:gd name="T154" fmla="+- 0 1004 660"/>
                <a:gd name="T155" fmla="*/ 1004 h 807"/>
                <a:gd name="T156" fmla="+- 0 1078 761"/>
                <a:gd name="T157" fmla="*/ T156 w 317"/>
                <a:gd name="T158" fmla="+- 0 807 660"/>
                <a:gd name="T159" fmla="*/ 807 h 807"/>
                <a:gd name="T160" fmla="+- 0 920 761"/>
                <a:gd name="T161" fmla="*/ T160 w 317"/>
                <a:gd name="T162" fmla="+- 0 660 660"/>
                <a:gd name="T163" fmla="*/ 660 h 807"/>
                <a:gd name="T164" fmla="+- 0 858 761"/>
                <a:gd name="T165" fmla="*/ T164 w 317"/>
                <a:gd name="T166" fmla="+- 0 668 660"/>
                <a:gd name="T167" fmla="*/ 668 h 807"/>
                <a:gd name="T168" fmla="+- 0 808 761"/>
                <a:gd name="T169" fmla="*/ T168 w 317"/>
                <a:gd name="T170" fmla="+- 0 692 660"/>
                <a:gd name="T171" fmla="*/ 692 h 807"/>
                <a:gd name="T172" fmla="+- 0 774 761"/>
                <a:gd name="T173" fmla="*/ T172 w 317"/>
                <a:gd name="T174" fmla="+- 0 731 660"/>
                <a:gd name="T175" fmla="*/ 731 h 807"/>
                <a:gd name="T176" fmla="+- 0 761 761"/>
                <a:gd name="T177" fmla="*/ T176 w 317"/>
                <a:gd name="T178" fmla="+- 0 783 660"/>
                <a:gd name="T179" fmla="*/ 783 h 807"/>
                <a:gd name="T180" fmla="+- 0 761 761"/>
                <a:gd name="T181" fmla="*/ T180 w 317"/>
                <a:gd name="T182" fmla="+- 0 798 660"/>
                <a:gd name="T183" fmla="*/ 798 h 807"/>
                <a:gd name="T184" fmla="+- 0 780 761"/>
                <a:gd name="T185" fmla="*/ T184 w 317"/>
                <a:gd name="T186" fmla="+- 0 812 660"/>
                <a:gd name="T187" fmla="*/ 812 h 807"/>
                <a:gd name="T188" fmla="+- 0 793 761"/>
                <a:gd name="T189" fmla="*/ T188 w 317"/>
                <a:gd name="T190" fmla="+- 0 826 660"/>
                <a:gd name="T191" fmla="*/ 826 h 807"/>
                <a:gd name="T192" fmla="+- 0 803 761"/>
                <a:gd name="T193" fmla="*/ T192 w 317"/>
                <a:gd name="T194" fmla="+- 0 844 660"/>
                <a:gd name="T195" fmla="*/ 844 h 807"/>
                <a:gd name="T196" fmla="+- 0 812 761"/>
                <a:gd name="T197" fmla="*/ T196 w 317"/>
                <a:gd name="T198" fmla="+- 0 870 660"/>
                <a:gd name="T199" fmla="*/ 870 h 807"/>
                <a:gd name="T200" fmla="+- 0 813 761"/>
                <a:gd name="T201" fmla="*/ T200 w 317"/>
                <a:gd name="T202" fmla="+- 0 808 660"/>
                <a:gd name="T203" fmla="*/ 808 h 807"/>
                <a:gd name="T204" fmla="+- 0 1017 761"/>
                <a:gd name="T205" fmla="*/ T204 w 317"/>
                <a:gd name="T206" fmla="+- 0 808 660"/>
                <a:gd name="T207" fmla="*/ 808 h 807"/>
                <a:gd name="T208" fmla="+- 0 1017 761"/>
                <a:gd name="T209" fmla="*/ T208 w 317"/>
                <a:gd name="T210" fmla="+- 0 807 660"/>
                <a:gd name="T211" fmla="*/ 807 h 807"/>
                <a:gd name="T212" fmla="+- 0 1078 761"/>
                <a:gd name="T213" fmla="*/ T212 w 317"/>
                <a:gd name="T214" fmla="+- 0 807 660"/>
                <a:gd name="T215" fmla="*/ 807 h 807"/>
                <a:gd name="T216" fmla="+- 0 1078 761"/>
                <a:gd name="T217" fmla="*/ T216 w 317"/>
                <a:gd name="T218" fmla="+- 0 783 660"/>
                <a:gd name="T219" fmla="*/ 783 h 807"/>
                <a:gd name="T220" fmla="+- 0 1066 761"/>
                <a:gd name="T221" fmla="*/ T220 w 317"/>
                <a:gd name="T222" fmla="+- 0 731 660"/>
                <a:gd name="T223" fmla="*/ 731 h 807"/>
                <a:gd name="T224" fmla="+- 0 1032 761"/>
                <a:gd name="T225" fmla="*/ T224 w 317"/>
                <a:gd name="T226" fmla="+- 0 692 660"/>
                <a:gd name="T227" fmla="*/ 692 h 807"/>
                <a:gd name="T228" fmla="+- 0 981 761"/>
                <a:gd name="T229" fmla="*/ T228 w 317"/>
                <a:gd name="T230" fmla="+- 0 668 660"/>
                <a:gd name="T231" fmla="*/ 668 h 807"/>
                <a:gd name="T232" fmla="+- 0 920 761"/>
                <a:gd name="T233" fmla="*/ T232 w 317"/>
                <a:gd name="T234" fmla="+- 0 660 660"/>
                <a:gd name="T235" fmla="*/ 660 h 8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17" h="807">
                  <a:moveTo>
                    <a:pt x="256" y="457"/>
                  </a:moveTo>
                  <a:lnTo>
                    <a:pt x="159" y="457"/>
                  </a:lnTo>
                  <a:lnTo>
                    <a:pt x="162" y="457"/>
                  </a:lnTo>
                  <a:lnTo>
                    <a:pt x="162" y="758"/>
                  </a:lnTo>
                  <a:lnTo>
                    <a:pt x="165" y="777"/>
                  </a:lnTo>
                  <a:lnTo>
                    <a:pt x="176" y="792"/>
                  </a:lnTo>
                  <a:lnTo>
                    <a:pt x="191" y="803"/>
                  </a:lnTo>
                  <a:lnTo>
                    <a:pt x="209" y="807"/>
                  </a:lnTo>
                  <a:lnTo>
                    <a:pt x="227" y="803"/>
                  </a:lnTo>
                  <a:lnTo>
                    <a:pt x="242" y="792"/>
                  </a:lnTo>
                  <a:lnTo>
                    <a:pt x="252" y="777"/>
                  </a:lnTo>
                  <a:lnTo>
                    <a:pt x="256" y="758"/>
                  </a:lnTo>
                  <a:lnTo>
                    <a:pt x="256" y="457"/>
                  </a:lnTo>
                  <a:close/>
                  <a:moveTo>
                    <a:pt x="256" y="148"/>
                  </a:moveTo>
                  <a:lnTo>
                    <a:pt x="64" y="148"/>
                  </a:lnTo>
                  <a:lnTo>
                    <a:pt x="64" y="375"/>
                  </a:lnTo>
                  <a:lnTo>
                    <a:pt x="67" y="386"/>
                  </a:lnTo>
                  <a:lnTo>
                    <a:pt x="68" y="397"/>
                  </a:lnTo>
                  <a:lnTo>
                    <a:pt x="68" y="410"/>
                  </a:lnTo>
                  <a:lnTo>
                    <a:pt x="64" y="553"/>
                  </a:lnTo>
                  <a:lnTo>
                    <a:pt x="64" y="619"/>
                  </a:lnTo>
                  <a:lnTo>
                    <a:pt x="87" y="660"/>
                  </a:lnTo>
                  <a:lnTo>
                    <a:pt x="64" y="660"/>
                  </a:lnTo>
                  <a:lnTo>
                    <a:pt x="64" y="755"/>
                  </a:lnTo>
                  <a:lnTo>
                    <a:pt x="68" y="774"/>
                  </a:lnTo>
                  <a:lnTo>
                    <a:pt x="78" y="790"/>
                  </a:lnTo>
                  <a:lnTo>
                    <a:pt x="93" y="800"/>
                  </a:lnTo>
                  <a:lnTo>
                    <a:pt x="111" y="804"/>
                  </a:lnTo>
                  <a:lnTo>
                    <a:pt x="130" y="800"/>
                  </a:lnTo>
                  <a:lnTo>
                    <a:pt x="145" y="790"/>
                  </a:lnTo>
                  <a:lnTo>
                    <a:pt x="155" y="774"/>
                  </a:lnTo>
                  <a:lnTo>
                    <a:pt x="159" y="755"/>
                  </a:lnTo>
                  <a:lnTo>
                    <a:pt x="159" y="457"/>
                  </a:lnTo>
                  <a:lnTo>
                    <a:pt x="256" y="457"/>
                  </a:lnTo>
                  <a:lnTo>
                    <a:pt x="256" y="148"/>
                  </a:lnTo>
                  <a:close/>
                  <a:moveTo>
                    <a:pt x="317" y="147"/>
                  </a:moveTo>
                  <a:lnTo>
                    <a:pt x="268" y="147"/>
                  </a:lnTo>
                  <a:lnTo>
                    <a:pt x="268" y="344"/>
                  </a:lnTo>
                  <a:lnTo>
                    <a:pt x="317" y="344"/>
                  </a:lnTo>
                  <a:lnTo>
                    <a:pt x="317" y="147"/>
                  </a:lnTo>
                  <a:close/>
                  <a:moveTo>
                    <a:pt x="159" y="0"/>
                  </a:moveTo>
                  <a:lnTo>
                    <a:pt x="97" y="8"/>
                  </a:lnTo>
                  <a:lnTo>
                    <a:pt x="47" y="32"/>
                  </a:lnTo>
                  <a:lnTo>
                    <a:pt x="13" y="71"/>
                  </a:lnTo>
                  <a:lnTo>
                    <a:pt x="0" y="123"/>
                  </a:lnTo>
                  <a:lnTo>
                    <a:pt x="0" y="138"/>
                  </a:lnTo>
                  <a:lnTo>
                    <a:pt x="19" y="152"/>
                  </a:lnTo>
                  <a:lnTo>
                    <a:pt x="32" y="166"/>
                  </a:lnTo>
                  <a:lnTo>
                    <a:pt x="42" y="184"/>
                  </a:lnTo>
                  <a:lnTo>
                    <a:pt x="51" y="210"/>
                  </a:lnTo>
                  <a:lnTo>
                    <a:pt x="52" y="148"/>
                  </a:lnTo>
                  <a:lnTo>
                    <a:pt x="256" y="148"/>
                  </a:lnTo>
                  <a:lnTo>
                    <a:pt x="256" y="147"/>
                  </a:lnTo>
                  <a:lnTo>
                    <a:pt x="317" y="147"/>
                  </a:lnTo>
                  <a:lnTo>
                    <a:pt x="317" y="123"/>
                  </a:lnTo>
                  <a:lnTo>
                    <a:pt x="305" y="71"/>
                  </a:lnTo>
                  <a:lnTo>
                    <a:pt x="271" y="32"/>
                  </a:lnTo>
                  <a:lnTo>
                    <a:pt x="220" y="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 dirty="0"/>
            </a:p>
          </p:txBody>
        </p:sp>
      </p:grpSp>
      <p:grpSp>
        <p:nvGrpSpPr>
          <p:cNvPr id="12" name="Group 261">
            <a:extLst>
              <a:ext uri="{FF2B5EF4-FFF2-40B4-BE49-F238E27FC236}">
                <a16:creationId xmlns:a16="http://schemas.microsoft.com/office/drawing/2014/main" id="{3C0A473A-0CDD-23D8-6526-15D97EEFD378}"/>
              </a:ext>
            </a:extLst>
          </p:cNvPr>
          <p:cNvGrpSpPr>
            <a:grpSpLocks/>
          </p:cNvGrpSpPr>
          <p:nvPr/>
        </p:nvGrpSpPr>
        <p:grpSpPr bwMode="auto">
          <a:xfrm>
            <a:off x="8188049" y="2830055"/>
            <a:ext cx="909320" cy="931545"/>
            <a:chOff x="0" y="0"/>
            <a:chExt cx="1432" cy="1467"/>
          </a:xfrm>
        </p:grpSpPr>
        <p:sp>
          <p:nvSpPr>
            <p:cNvPr id="13" name="AutoShape 278">
              <a:extLst>
                <a:ext uri="{FF2B5EF4-FFF2-40B4-BE49-F238E27FC236}">
                  <a16:creationId xmlns:a16="http://schemas.microsoft.com/office/drawing/2014/main" id="{4C2B1F17-DA88-ED38-8497-A47C76C8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39" cy="1467"/>
            </a:xfrm>
            <a:custGeom>
              <a:avLst/>
              <a:gdLst>
                <a:gd name="T0" fmla="*/ 728 w 739"/>
                <a:gd name="T1" fmla="*/ 0 h 1467"/>
                <a:gd name="T2" fmla="*/ 10 w 739"/>
                <a:gd name="T3" fmla="*/ 0 h 1467"/>
                <a:gd name="T4" fmla="*/ 0 w 739"/>
                <a:gd name="T5" fmla="*/ 10 h 1467"/>
                <a:gd name="T6" fmla="*/ 0 w 739"/>
                <a:gd name="T7" fmla="*/ 1456 h 1467"/>
                <a:gd name="T8" fmla="*/ 10 w 739"/>
                <a:gd name="T9" fmla="*/ 1467 h 1467"/>
                <a:gd name="T10" fmla="*/ 728 w 739"/>
                <a:gd name="T11" fmla="*/ 1467 h 1467"/>
                <a:gd name="T12" fmla="*/ 739 w 739"/>
                <a:gd name="T13" fmla="*/ 1456 h 1467"/>
                <a:gd name="T14" fmla="*/ 739 w 739"/>
                <a:gd name="T15" fmla="*/ 1421 h 1467"/>
                <a:gd name="T16" fmla="*/ 46 w 739"/>
                <a:gd name="T17" fmla="*/ 1421 h 1467"/>
                <a:gd name="T18" fmla="*/ 46 w 739"/>
                <a:gd name="T19" fmla="*/ 46 h 1467"/>
                <a:gd name="T20" fmla="*/ 739 w 739"/>
                <a:gd name="T21" fmla="*/ 46 h 1467"/>
                <a:gd name="T22" fmla="*/ 739 w 739"/>
                <a:gd name="T23" fmla="*/ 10 h 1467"/>
                <a:gd name="T24" fmla="*/ 728 w 739"/>
                <a:gd name="T25" fmla="*/ 0 h 1467"/>
                <a:gd name="T26" fmla="*/ 739 w 739"/>
                <a:gd name="T27" fmla="*/ 46 h 1467"/>
                <a:gd name="T28" fmla="*/ 693 w 739"/>
                <a:gd name="T29" fmla="*/ 46 h 1467"/>
                <a:gd name="T30" fmla="*/ 693 w 739"/>
                <a:gd name="T31" fmla="*/ 1421 h 1467"/>
                <a:gd name="T32" fmla="*/ 739 w 739"/>
                <a:gd name="T33" fmla="*/ 1421 h 1467"/>
                <a:gd name="T34" fmla="*/ 739 w 739"/>
                <a:gd name="T35" fmla="*/ 46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9" h="1467">
                  <a:moveTo>
                    <a:pt x="728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1456"/>
                  </a:lnTo>
                  <a:lnTo>
                    <a:pt x="10" y="1467"/>
                  </a:lnTo>
                  <a:lnTo>
                    <a:pt x="728" y="1467"/>
                  </a:lnTo>
                  <a:lnTo>
                    <a:pt x="739" y="1456"/>
                  </a:lnTo>
                  <a:lnTo>
                    <a:pt x="739" y="1421"/>
                  </a:lnTo>
                  <a:lnTo>
                    <a:pt x="46" y="1421"/>
                  </a:lnTo>
                  <a:lnTo>
                    <a:pt x="46" y="46"/>
                  </a:lnTo>
                  <a:lnTo>
                    <a:pt x="739" y="46"/>
                  </a:lnTo>
                  <a:lnTo>
                    <a:pt x="739" y="10"/>
                  </a:lnTo>
                  <a:lnTo>
                    <a:pt x="728" y="0"/>
                  </a:lnTo>
                  <a:close/>
                  <a:moveTo>
                    <a:pt x="739" y="46"/>
                  </a:moveTo>
                  <a:lnTo>
                    <a:pt x="693" y="46"/>
                  </a:lnTo>
                  <a:lnTo>
                    <a:pt x="693" y="1421"/>
                  </a:lnTo>
                  <a:lnTo>
                    <a:pt x="739" y="1421"/>
                  </a:lnTo>
                  <a:lnTo>
                    <a:pt x="739" y="46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 dirty="0"/>
            </a:p>
          </p:txBody>
        </p:sp>
        <p:pic>
          <p:nvPicPr>
            <p:cNvPr id="14" name="Picture 277">
              <a:extLst>
                <a:ext uri="{FF2B5EF4-FFF2-40B4-BE49-F238E27FC236}">
                  <a16:creationId xmlns:a16="http://schemas.microsoft.com/office/drawing/2014/main" id="{FCFC74FC-14BE-F055-0848-9B27BE6B3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363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6">
              <a:extLst>
                <a:ext uri="{FF2B5EF4-FFF2-40B4-BE49-F238E27FC236}">
                  <a16:creationId xmlns:a16="http://schemas.microsoft.com/office/drawing/2014/main" id="{5ABB98EB-0EA5-F5A8-E1A3-F3077BE29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363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75">
              <a:extLst>
                <a:ext uri="{FF2B5EF4-FFF2-40B4-BE49-F238E27FC236}">
                  <a16:creationId xmlns:a16="http://schemas.microsoft.com/office/drawing/2014/main" id="{734EA4B1-0BD7-8192-B0FA-44BCCE8AF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125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74">
              <a:extLst>
                <a:ext uri="{FF2B5EF4-FFF2-40B4-BE49-F238E27FC236}">
                  <a16:creationId xmlns:a16="http://schemas.microsoft.com/office/drawing/2014/main" id="{2BCCADE5-E753-DB5B-ABA8-5A3BA4EA2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125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73">
              <a:extLst>
                <a:ext uri="{FF2B5EF4-FFF2-40B4-BE49-F238E27FC236}">
                  <a16:creationId xmlns:a16="http://schemas.microsoft.com/office/drawing/2014/main" id="{53E25556-8C13-F1AE-1BB1-4147A1D23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601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72">
              <a:extLst>
                <a:ext uri="{FF2B5EF4-FFF2-40B4-BE49-F238E27FC236}">
                  <a16:creationId xmlns:a16="http://schemas.microsoft.com/office/drawing/2014/main" id="{D1273DEB-7B65-14B7-CE39-CFEEAB622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601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71">
              <a:extLst>
                <a:ext uri="{FF2B5EF4-FFF2-40B4-BE49-F238E27FC236}">
                  <a16:creationId xmlns:a16="http://schemas.microsoft.com/office/drawing/2014/main" id="{1744803C-4A2A-C665-4392-257365F24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839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70">
              <a:extLst>
                <a:ext uri="{FF2B5EF4-FFF2-40B4-BE49-F238E27FC236}">
                  <a16:creationId xmlns:a16="http://schemas.microsoft.com/office/drawing/2014/main" id="{81DDB5B7-2EB8-F100-AC10-7D57F7A9E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839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69">
              <a:extLst>
                <a:ext uri="{FF2B5EF4-FFF2-40B4-BE49-F238E27FC236}">
                  <a16:creationId xmlns:a16="http://schemas.microsoft.com/office/drawing/2014/main" id="{FAD8F66C-D89E-CAF0-F5ED-40ACBC278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1116"/>
              <a:ext cx="26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268">
              <a:extLst>
                <a:ext uri="{FF2B5EF4-FFF2-40B4-BE49-F238E27FC236}">
                  <a16:creationId xmlns:a16="http://schemas.microsoft.com/office/drawing/2014/main" id="{FDA38CE3-DDBD-9A7D-2067-9CF914EF2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14"/>
              <a:ext cx="739" cy="1053"/>
            </a:xfrm>
            <a:custGeom>
              <a:avLst/>
              <a:gdLst>
                <a:gd name="T0" fmla="+- 0 1421 693"/>
                <a:gd name="T1" fmla="*/ T0 w 739"/>
                <a:gd name="T2" fmla="+- 0 414 414"/>
                <a:gd name="T3" fmla="*/ 414 h 1053"/>
                <a:gd name="T4" fmla="+- 0 703 693"/>
                <a:gd name="T5" fmla="*/ T4 w 739"/>
                <a:gd name="T6" fmla="+- 0 414 414"/>
                <a:gd name="T7" fmla="*/ 414 h 1053"/>
                <a:gd name="T8" fmla="+- 0 693 693"/>
                <a:gd name="T9" fmla="*/ T8 w 739"/>
                <a:gd name="T10" fmla="+- 0 425 414"/>
                <a:gd name="T11" fmla="*/ 425 h 1053"/>
                <a:gd name="T12" fmla="+- 0 693 693"/>
                <a:gd name="T13" fmla="*/ T12 w 739"/>
                <a:gd name="T14" fmla="+- 0 1456 414"/>
                <a:gd name="T15" fmla="*/ 1456 h 1053"/>
                <a:gd name="T16" fmla="+- 0 703 693"/>
                <a:gd name="T17" fmla="*/ T16 w 739"/>
                <a:gd name="T18" fmla="+- 0 1467 414"/>
                <a:gd name="T19" fmla="*/ 1467 h 1053"/>
                <a:gd name="T20" fmla="+- 0 1421 693"/>
                <a:gd name="T21" fmla="*/ T20 w 739"/>
                <a:gd name="T22" fmla="+- 0 1467 414"/>
                <a:gd name="T23" fmla="*/ 1467 h 1053"/>
                <a:gd name="T24" fmla="+- 0 1432 693"/>
                <a:gd name="T25" fmla="*/ T24 w 739"/>
                <a:gd name="T26" fmla="+- 0 1456 414"/>
                <a:gd name="T27" fmla="*/ 1456 h 1053"/>
                <a:gd name="T28" fmla="+- 0 1432 693"/>
                <a:gd name="T29" fmla="*/ T28 w 739"/>
                <a:gd name="T30" fmla="+- 0 1421 414"/>
                <a:gd name="T31" fmla="*/ 1421 h 1053"/>
                <a:gd name="T32" fmla="+- 0 739 693"/>
                <a:gd name="T33" fmla="*/ T32 w 739"/>
                <a:gd name="T34" fmla="+- 0 1421 414"/>
                <a:gd name="T35" fmla="*/ 1421 h 1053"/>
                <a:gd name="T36" fmla="+- 0 739 693"/>
                <a:gd name="T37" fmla="*/ T36 w 739"/>
                <a:gd name="T38" fmla="+- 0 460 414"/>
                <a:gd name="T39" fmla="*/ 460 h 1053"/>
                <a:gd name="T40" fmla="+- 0 1432 693"/>
                <a:gd name="T41" fmla="*/ T40 w 739"/>
                <a:gd name="T42" fmla="+- 0 460 414"/>
                <a:gd name="T43" fmla="*/ 460 h 1053"/>
                <a:gd name="T44" fmla="+- 0 1432 693"/>
                <a:gd name="T45" fmla="*/ T44 w 739"/>
                <a:gd name="T46" fmla="+- 0 425 414"/>
                <a:gd name="T47" fmla="*/ 425 h 1053"/>
                <a:gd name="T48" fmla="+- 0 1421 693"/>
                <a:gd name="T49" fmla="*/ T48 w 739"/>
                <a:gd name="T50" fmla="+- 0 414 414"/>
                <a:gd name="T51" fmla="*/ 414 h 1053"/>
                <a:gd name="T52" fmla="+- 0 1432 693"/>
                <a:gd name="T53" fmla="*/ T52 w 739"/>
                <a:gd name="T54" fmla="+- 0 460 414"/>
                <a:gd name="T55" fmla="*/ 460 h 1053"/>
                <a:gd name="T56" fmla="+- 0 1386 693"/>
                <a:gd name="T57" fmla="*/ T56 w 739"/>
                <a:gd name="T58" fmla="+- 0 460 414"/>
                <a:gd name="T59" fmla="*/ 460 h 1053"/>
                <a:gd name="T60" fmla="+- 0 1386 693"/>
                <a:gd name="T61" fmla="*/ T60 w 739"/>
                <a:gd name="T62" fmla="+- 0 1421 414"/>
                <a:gd name="T63" fmla="*/ 1421 h 1053"/>
                <a:gd name="T64" fmla="+- 0 1432 693"/>
                <a:gd name="T65" fmla="*/ T64 w 739"/>
                <a:gd name="T66" fmla="+- 0 1421 414"/>
                <a:gd name="T67" fmla="*/ 1421 h 1053"/>
                <a:gd name="T68" fmla="+- 0 1432 693"/>
                <a:gd name="T69" fmla="*/ T68 w 739"/>
                <a:gd name="T70" fmla="+- 0 460 414"/>
                <a:gd name="T71" fmla="*/ 460 h 10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739" h="1053">
                  <a:moveTo>
                    <a:pt x="728" y="0"/>
                  </a:moveTo>
                  <a:lnTo>
                    <a:pt x="10" y="0"/>
                  </a:lnTo>
                  <a:lnTo>
                    <a:pt x="0" y="11"/>
                  </a:lnTo>
                  <a:lnTo>
                    <a:pt x="0" y="1042"/>
                  </a:lnTo>
                  <a:lnTo>
                    <a:pt x="10" y="1053"/>
                  </a:lnTo>
                  <a:lnTo>
                    <a:pt x="728" y="1053"/>
                  </a:lnTo>
                  <a:lnTo>
                    <a:pt x="739" y="1042"/>
                  </a:lnTo>
                  <a:lnTo>
                    <a:pt x="739" y="1007"/>
                  </a:lnTo>
                  <a:lnTo>
                    <a:pt x="46" y="1007"/>
                  </a:lnTo>
                  <a:lnTo>
                    <a:pt x="46" y="46"/>
                  </a:lnTo>
                  <a:lnTo>
                    <a:pt x="739" y="46"/>
                  </a:lnTo>
                  <a:lnTo>
                    <a:pt x="739" y="11"/>
                  </a:lnTo>
                  <a:lnTo>
                    <a:pt x="728" y="0"/>
                  </a:lnTo>
                  <a:close/>
                  <a:moveTo>
                    <a:pt x="739" y="46"/>
                  </a:moveTo>
                  <a:lnTo>
                    <a:pt x="693" y="46"/>
                  </a:lnTo>
                  <a:lnTo>
                    <a:pt x="693" y="1007"/>
                  </a:lnTo>
                  <a:lnTo>
                    <a:pt x="739" y="1007"/>
                  </a:lnTo>
                  <a:lnTo>
                    <a:pt x="739" y="46"/>
                  </a:lnTo>
                  <a:close/>
                </a:path>
              </a:pathLst>
            </a:custGeom>
            <a:solidFill>
              <a:srgbClr val="14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r-HR" dirty="0"/>
            </a:p>
          </p:txBody>
        </p:sp>
        <p:pic>
          <p:nvPicPr>
            <p:cNvPr id="24" name="Picture 267">
              <a:extLst>
                <a:ext uri="{FF2B5EF4-FFF2-40B4-BE49-F238E27FC236}">
                  <a16:creationId xmlns:a16="http://schemas.microsoft.com/office/drawing/2014/main" id="{1CA9F340-1865-26B6-3204-3A7FF63CD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539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66">
              <a:extLst>
                <a:ext uri="{FF2B5EF4-FFF2-40B4-BE49-F238E27FC236}">
                  <a16:creationId xmlns:a16="http://schemas.microsoft.com/office/drawing/2014/main" id="{330679C7-8D42-D621-B217-5CB4A085F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539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5">
              <a:extLst>
                <a:ext uri="{FF2B5EF4-FFF2-40B4-BE49-F238E27FC236}">
                  <a16:creationId xmlns:a16="http://schemas.microsoft.com/office/drawing/2014/main" id="{C45A0BD9-1E60-DBB9-6774-66494D264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777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64">
              <a:extLst>
                <a:ext uri="{FF2B5EF4-FFF2-40B4-BE49-F238E27FC236}">
                  <a16:creationId xmlns:a16="http://schemas.microsoft.com/office/drawing/2014/main" id="{4A2F4482-2AB1-55F6-F45B-F5DD058B9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777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63">
              <a:extLst>
                <a:ext uri="{FF2B5EF4-FFF2-40B4-BE49-F238E27FC236}">
                  <a16:creationId xmlns:a16="http://schemas.microsoft.com/office/drawing/2014/main" id="{E865F543-4C71-8E41-D4A1-AA5C3EC30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1015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2">
              <a:extLst>
                <a:ext uri="{FF2B5EF4-FFF2-40B4-BE49-F238E27FC236}">
                  <a16:creationId xmlns:a16="http://schemas.microsoft.com/office/drawing/2014/main" id="{425E0CFF-3A4D-9D1A-6AE8-2FE696A5F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1015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1" name="Tablica 30">
            <a:extLst>
              <a:ext uri="{FF2B5EF4-FFF2-40B4-BE49-F238E27FC236}">
                <a16:creationId xmlns:a16="http://schemas.microsoft.com/office/drawing/2014/main" id="{BF56DA8C-8E99-1ABA-26B7-D0AA8F199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61733"/>
              </p:ext>
            </p:extLst>
          </p:nvPr>
        </p:nvGraphicFramePr>
        <p:xfrm>
          <a:off x="6097166" y="4447068"/>
          <a:ext cx="5701320" cy="1846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0242">
                  <a:extLst>
                    <a:ext uri="{9D8B030D-6E8A-4147-A177-3AD203B41FA5}">
                      <a16:colId xmlns:a16="http://schemas.microsoft.com/office/drawing/2014/main" val="1947351303"/>
                    </a:ext>
                  </a:extLst>
                </a:gridCol>
                <a:gridCol w="2711078">
                  <a:extLst>
                    <a:ext uri="{9D8B030D-6E8A-4147-A177-3AD203B41FA5}">
                      <a16:colId xmlns:a16="http://schemas.microsoft.com/office/drawing/2014/main" val="2775931182"/>
                    </a:ext>
                  </a:extLst>
                </a:gridCol>
              </a:tblGrid>
              <a:tr h="550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Zgrade do 700 m²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5.308,91 </a:t>
                      </a: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 / 40.000,00 kn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15181"/>
                  </a:ext>
                </a:extLst>
              </a:tr>
              <a:tr h="746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Zgrade od 700 m² do 1500 m²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7.963,37 </a:t>
                      </a: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 / 60.000,00 kn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634220"/>
                  </a:ext>
                </a:extLst>
              </a:tr>
              <a:tr h="550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Zgrade preko 1500 m²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10.617,82 </a:t>
                      </a: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 / 80.000,00 kn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743196"/>
                  </a:ext>
                </a:extLst>
              </a:tr>
            </a:tbl>
          </a:graphicData>
        </a:graphic>
      </p:graphicFrame>
      <p:sp>
        <p:nvSpPr>
          <p:cNvPr id="32" name="TekstniOkvir 31">
            <a:extLst>
              <a:ext uri="{FF2B5EF4-FFF2-40B4-BE49-F238E27FC236}">
                <a16:creationId xmlns:a16="http://schemas.microsoft.com/office/drawing/2014/main" id="{786E69CB-2D3C-4642-1A59-1EBCBE2D5C1D}"/>
              </a:ext>
            </a:extLst>
          </p:cNvPr>
          <p:cNvSpPr txBox="1"/>
          <p:nvPr/>
        </p:nvSpPr>
        <p:spPr>
          <a:xfrm>
            <a:off x="2461127" y="3834151"/>
            <a:ext cx="16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Obiteljske</a:t>
            </a:r>
            <a:r>
              <a:rPr lang="hr-HR" dirty="0"/>
              <a:t> kuće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D17B6EB5-C90D-A4EA-D5CE-8E5059D8ABB9}"/>
              </a:ext>
            </a:extLst>
          </p:cNvPr>
          <p:cNvSpPr txBox="1"/>
          <p:nvPr/>
        </p:nvSpPr>
        <p:spPr>
          <a:xfrm>
            <a:off x="8241437" y="3838595"/>
            <a:ext cx="16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Zgrade</a:t>
            </a:r>
          </a:p>
        </p:txBody>
      </p:sp>
    </p:spTree>
    <p:extLst>
      <p:ext uri="{BB962C8B-B14F-4D97-AF65-F5344CB8AC3E}">
        <p14:creationId xmlns:p14="http://schemas.microsoft.com/office/powerpoint/2010/main" val="8932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prozor&#10;&#10;Opis je automatski generiran">
            <a:extLst>
              <a:ext uri="{FF2B5EF4-FFF2-40B4-BE49-F238E27FC236}">
                <a16:creationId xmlns:a16="http://schemas.microsoft.com/office/drawing/2014/main" id="{3E72C077-136A-43D6-93A6-DF373AC3B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4" b="26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" name="Rectangle 8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2CD00B18-E362-3E9B-D0E4-7954636D045B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 NEKONSTRUKCIJSKA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OBNOVA</a:t>
            </a:r>
          </a:p>
        </p:txBody>
      </p:sp>
      <p:cxnSp>
        <p:nvCxnSpPr>
          <p:cNvPr id="105" name="Straight Connector 9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9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0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ISPLATA NOVČANIH SREDSTAVA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hr-HR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Obiteljske kuće te višestambene, stambeno-poslovne i poslovne zgrade 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Može se dobiti za:</a:t>
            </a:r>
          </a:p>
          <a:p>
            <a:pPr marL="514350" lvl="1" indent="-514350" algn="just">
              <a:spcAft>
                <a:spcPts val="1200"/>
              </a:spcAft>
              <a:buClr>
                <a:srgbClr val="C00000"/>
              </a:buClr>
              <a:buSzPct val="125000"/>
              <a:buAutoNum type="arabicPeriod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Nužnu privremenu zaštitu zgrade ili obiteljske kuće od utjecaja atmosferilija te uklanjanje i pridržavanje opasnih dijelova zgrade koji mogu ugroziti život ili zdravlje ljudi</a:t>
            </a:r>
          </a:p>
          <a:p>
            <a:pPr marL="514350" lvl="1" indent="-514350" algn="just">
              <a:spcAft>
                <a:spcPts val="1200"/>
              </a:spcAft>
              <a:buClr>
                <a:srgbClr val="C00000"/>
              </a:buClr>
              <a:buSzPct val="125000"/>
              <a:buAutoNum type="arabicPeriod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Popravak ili zamjenu dimnjaka</a:t>
            </a:r>
          </a:p>
          <a:p>
            <a:pPr marL="514350" lvl="1" indent="-514350" algn="just">
              <a:spcAft>
                <a:spcPts val="1200"/>
              </a:spcAft>
              <a:buClr>
                <a:srgbClr val="C00000"/>
              </a:buClr>
              <a:buSzPct val="125000"/>
              <a:buAutoNum type="arabicPeriod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Popravak ili zamjenu </a:t>
            </a:r>
            <a:r>
              <a:rPr lang="hr-H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zabatnog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 zida</a:t>
            </a:r>
          </a:p>
          <a:p>
            <a:pPr marL="514350" lvl="1" indent="-514350" algn="just">
              <a:spcAft>
                <a:spcPts val="1200"/>
              </a:spcAft>
              <a:buClr>
                <a:srgbClr val="C00000"/>
              </a:buClr>
              <a:buSzPct val="125000"/>
              <a:buAutoNum type="arabicPeriod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Popravak stubišta</a:t>
            </a:r>
          </a:p>
          <a:p>
            <a:pPr marL="514350" lvl="1" indent="-514350" algn="just">
              <a:spcAft>
                <a:spcPts val="1200"/>
              </a:spcAft>
              <a:buClr>
                <a:srgbClr val="C00000"/>
              </a:buClr>
              <a:buSzPct val="125000"/>
              <a:buAutoNum type="arabicPeriod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Popravak dizala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7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ISPLATA NOVČANIH SREDSTAVA</a:t>
            </a:r>
            <a:endParaRPr lang="hr-H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hr-HR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nakon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dovršene</a:t>
            </a: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 obnove </a:t>
            </a: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prihvatljivi troškove iznose maksimalno:</a:t>
            </a: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	2.986,26 € / 22.500,00 kn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 posebnom dijelu obiteljske kuće, stambeno-poslovne zgrade, višestambene zgrade i poslovne zgrade</a:t>
            </a: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hr-HR" sz="2600" b="1" dirty="0">
                <a:latin typeface="Calibri" panose="020F0502020204030204" pitchFamily="34" charset="0"/>
                <a:cs typeface="Calibri" panose="020F0502020204030204" pitchFamily="34" charset="0"/>
              </a:rPr>
              <a:t>	4.711,66 € / 35.500,00 kn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po obiteljskoj kući ako nema više posebnih dijelova</a:t>
            </a:r>
          </a:p>
          <a:p>
            <a:pPr marL="0" lvl="1" algn="just">
              <a:spcAft>
                <a:spcPts val="1200"/>
              </a:spcAft>
              <a:buClr>
                <a:srgbClr val="C00000"/>
              </a:buClr>
              <a:buSzPct val="125000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algn="just">
              <a:spcAft>
                <a:spcPts val="12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hr-H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9EC64AD-0F12-4BD6-8DED-4BB12F2E7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97" b="33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2CD00B18-E362-3E9B-D0E4-7954636D045B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 KONSTRUKCIJSKA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OBNOVA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5861714C-870B-51E9-9B01-5C3587D0DC8F}"/>
              </a:ext>
            </a:extLst>
          </p:cNvPr>
          <p:cNvSpPr txBox="1"/>
          <p:nvPr/>
        </p:nvSpPr>
        <p:spPr>
          <a:xfrm>
            <a:off x="651259" y="427707"/>
            <a:ext cx="11037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2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F50592-3275-4407-82D1-B36F4DCFB221}">
  <we:reference id="b0430364-2ab6-47cd-907e-f8b72239b204" version="3.19.222.0" store="EXCatalog" storeType="EXCatalog"/>
  <we:alternateReferences>
    <we:reference id="WA200000729" version="3.19.222.0" store="hr-HR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40208F8468B4D812477685CF30548" ma:contentTypeVersion="12" ma:contentTypeDescription="Create a new document." ma:contentTypeScope="" ma:versionID="bc2c3da8876837d6c5647e1cc6810349">
  <xsd:schema xmlns:xsd="http://www.w3.org/2001/XMLSchema" xmlns:xs="http://www.w3.org/2001/XMLSchema" xmlns:p="http://schemas.microsoft.com/office/2006/metadata/properties" xmlns:ns1="http://schemas.microsoft.com/sharepoint/v3" xmlns:ns3="b8afcda0-bbc1-4a9a-b85a-547a19734392" targetNamespace="http://schemas.microsoft.com/office/2006/metadata/properties" ma:root="true" ma:fieldsID="8601205d5a37f05b6ebdd9bbd04e354a" ns1:_="" ns3:_="">
    <xsd:import namespace="http://schemas.microsoft.com/sharepoint/v3"/>
    <xsd:import namespace="b8afcda0-bbc1-4a9a-b85a-547a197343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fcda0-bbc1-4a9a-b85a-547a19734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8F615-B537-4729-B802-23519693B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afcda0-bbc1-4a9a-b85a-547a19734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40A80D-1672-4BA6-A054-2B5CC4C0633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2A9B2DA-3227-4758-8A79-E16964C8C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940</Words>
  <Application>Microsoft Office PowerPoint</Application>
  <PresentationFormat>Široki zaslon</PresentationFormat>
  <Paragraphs>214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Decimal Bold</vt:lpstr>
      <vt:lpstr>Helvetica Neue Light</vt:lpstr>
      <vt:lpstr>Helvetica Neue Medium</vt:lpstr>
      <vt:lpstr>Wingdings</vt:lpstr>
      <vt:lpstr>Tema sustava Office</vt:lpstr>
      <vt:lpstr>Obnova od potresa Model samoobnove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Potres 28.i29.12.2020.</dc:title>
  <dc:creator>Katica Prpić</dc:creator>
  <cp:lastModifiedBy>Helena Jelić</cp:lastModifiedBy>
  <cp:revision>91</cp:revision>
  <cp:lastPrinted>2023-02-07T09:22:18Z</cp:lastPrinted>
  <dcterms:created xsi:type="dcterms:W3CDTF">2021-06-08T11:36:43Z</dcterms:created>
  <dcterms:modified xsi:type="dcterms:W3CDTF">2023-02-22T10:24:06Z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0x01010062340208F8468B4D812477685CF30548</vt:lpwstr>
  </property>
</Properties>
</file>